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720263" cy="17640300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5556">
          <p15:clr>
            <a:srgbClr val="000000"/>
          </p15:clr>
        </p15:guide>
        <p15:guide id="2" pos="3061">
          <p15:clr>
            <a:srgbClr val="000000"/>
          </p15:clr>
        </p15:guide>
      </p15:sldGuideLst>
    </p:ext>
    <p:ext uri="http://customooxmlschemas.google.com/">
      <go:slidesCustomData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xmlns="" r:id="rId7" roundtripDataSignature="AMtx7mglbhhosn/m62Hw1PTT+KkI/w6Ki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31C3"/>
    <a:srgbClr val="DBF7FD"/>
    <a:srgbClr val="E0FEDA"/>
    <a:srgbClr val="D2F3FC"/>
    <a:srgbClr val="F599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36E2C9B-9066-4DAE-B07C-F63BBD686CDC}" v="7" dt="2023-06-21T08:29:12.68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9" d="100"/>
          <a:sy n="69" d="100"/>
        </p:scale>
        <p:origin x="352" y="-4124"/>
      </p:cViewPr>
      <p:guideLst>
        <p:guide orient="horz" pos="5556"/>
        <p:guide pos="30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customschemas.google.com/relationships/presentationmetadata" Target="metadata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15" Type="http://schemas.openxmlformats.org/officeDocument/2006/relationships/customXml" Target="../customXml/item2.xml"/><Relationship Id="rId10" Type="http://schemas.openxmlformats.org/officeDocument/2006/relationships/theme" Target="theme/theme1.xml"/><Relationship Id="rId9" Type="http://schemas.openxmlformats.org/officeDocument/2006/relationships/viewProps" Target="viewProps.xml"/><Relationship Id="rId14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Iancu" userId="77eb8335-09dc-4363-8eda-a1fc3bbc02d2" providerId="ADAL" clId="{C36E2C9B-9066-4DAE-B07C-F63BBD686CDC}"/>
    <pc:docChg chg="undo custSel modSld">
      <pc:chgData name="S Iancu" userId="77eb8335-09dc-4363-8eda-a1fc3bbc02d2" providerId="ADAL" clId="{C36E2C9B-9066-4DAE-B07C-F63BBD686CDC}" dt="2023-06-21T10:50:05.568" v="3947" actId="167"/>
      <pc:docMkLst>
        <pc:docMk/>
      </pc:docMkLst>
      <pc:sldChg chg="addSp delSp modSp mod">
        <pc:chgData name="S Iancu" userId="77eb8335-09dc-4363-8eda-a1fc3bbc02d2" providerId="ADAL" clId="{C36E2C9B-9066-4DAE-B07C-F63BBD686CDC}" dt="2023-06-21T10:50:05.568" v="3947" actId="167"/>
        <pc:sldMkLst>
          <pc:docMk/>
          <pc:sldMk cId="0" sldId="256"/>
        </pc:sldMkLst>
        <pc:spChg chg="del">
          <ac:chgData name="S Iancu" userId="77eb8335-09dc-4363-8eda-a1fc3bbc02d2" providerId="ADAL" clId="{C36E2C9B-9066-4DAE-B07C-F63BBD686CDC}" dt="2023-06-21T10:42:07.662" v="3795" actId="478"/>
          <ac:spMkLst>
            <pc:docMk/>
            <pc:sldMk cId="0" sldId="256"/>
            <ac:spMk id="12" creationId="{790D562F-6ECA-29E5-3F62-DB0C76F263A9}"/>
          </ac:spMkLst>
        </pc:spChg>
        <pc:spChg chg="mod">
          <ac:chgData name="S Iancu" userId="77eb8335-09dc-4363-8eda-a1fc3bbc02d2" providerId="ADAL" clId="{C36E2C9B-9066-4DAE-B07C-F63BBD686CDC}" dt="2023-06-21T09:05:07.453" v="1113" actId="1076"/>
          <ac:spMkLst>
            <pc:docMk/>
            <pc:sldMk cId="0" sldId="256"/>
            <ac:spMk id="91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08:30:06.767" v="75" actId="20577"/>
          <ac:spMkLst>
            <pc:docMk/>
            <pc:sldMk cId="0" sldId="256"/>
            <ac:spMk id="92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9:27.955" v="3937"/>
          <ac:spMkLst>
            <pc:docMk/>
            <pc:sldMk cId="0" sldId="256"/>
            <ac:spMk id="93" creationId="{00000000-0000-0000-0000-000000000000}"/>
          </ac:spMkLst>
        </pc:spChg>
        <pc:spChg chg="del mod">
          <ac:chgData name="S Iancu" userId="77eb8335-09dc-4363-8eda-a1fc3bbc02d2" providerId="ADAL" clId="{C36E2C9B-9066-4DAE-B07C-F63BBD686CDC}" dt="2023-06-21T10:49:02.829" v="3930" actId="478"/>
          <ac:spMkLst>
            <pc:docMk/>
            <pc:sldMk cId="0" sldId="256"/>
            <ac:spMk id="94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35:09.060" v="3610" actId="120"/>
          <ac:spMkLst>
            <pc:docMk/>
            <pc:sldMk cId="0" sldId="256"/>
            <ac:spMk id="95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9:45.941" v="3942" actId="1076"/>
          <ac:spMkLst>
            <pc:docMk/>
            <pc:sldMk cId="0" sldId="256"/>
            <ac:spMk id="96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9:52.369" v="3944" actId="14100"/>
          <ac:spMkLst>
            <pc:docMk/>
            <pc:sldMk cId="0" sldId="256"/>
            <ac:spMk id="97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5:49.182" v="3828" actId="207"/>
          <ac:spMkLst>
            <pc:docMk/>
            <pc:sldMk cId="0" sldId="256"/>
            <ac:spMk id="98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03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04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05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06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07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35.732" v="3809" actId="207"/>
          <ac:spMkLst>
            <pc:docMk/>
            <pc:sldMk cId="0" sldId="256"/>
            <ac:spMk id="108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09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41.363" v="3810" actId="207"/>
          <ac:spMkLst>
            <pc:docMk/>
            <pc:sldMk cId="0" sldId="256"/>
            <ac:spMk id="110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11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12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13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14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15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16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17" creationId="{00000000-0000-0000-0000-000000000000}"/>
          </ac:spMkLst>
        </pc:spChg>
        <pc:spChg chg="del">
          <ac:chgData name="S Iancu" userId="77eb8335-09dc-4363-8eda-a1fc3bbc02d2" providerId="ADAL" clId="{C36E2C9B-9066-4DAE-B07C-F63BBD686CDC}" dt="2023-06-21T10:36:37.293" v="3768" actId="478"/>
          <ac:spMkLst>
            <pc:docMk/>
            <pc:sldMk cId="0" sldId="256"/>
            <ac:spMk id="119" creationId="{00000000-0000-0000-0000-000000000000}"/>
          </ac:spMkLst>
        </pc:spChg>
        <pc:spChg chg="del mod">
          <ac:chgData name="S Iancu" userId="77eb8335-09dc-4363-8eda-a1fc3bbc02d2" providerId="ADAL" clId="{C36E2C9B-9066-4DAE-B07C-F63BBD686CDC}" dt="2023-06-21T10:41:56.015" v="3794" actId="478"/>
          <ac:spMkLst>
            <pc:docMk/>
            <pc:sldMk cId="0" sldId="256"/>
            <ac:spMk id="120" creationId="{00000000-0000-0000-0000-000000000000}"/>
          </ac:spMkLst>
        </pc:spChg>
        <pc:spChg chg="del mod">
          <ac:chgData name="S Iancu" userId="77eb8335-09dc-4363-8eda-a1fc3bbc02d2" providerId="ADAL" clId="{C36E2C9B-9066-4DAE-B07C-F63BBD686CDC}" dt="2023-06-21T10:42:17.737" v="3797" actId="478"/>
          <ac:spMkLst>
            <pc:docMk/>
            <pc:sldMk cId="0" sldId="256"/>
            <ac:spMk id="123" creationId="{00000000-0000-0000-0000-000000000000}"/>
          </ac:spMkLst>
        </pc:spChg>
        <pc:spChg chg="del mod">
          <ac:chgData name="S Iancu" userId="77eb8335-09dc-4363-8eda-a1fc3bbc02d2" providerId="ADAL" clId="{C36E2C9B-9066-4DAE-B07C-F63BBD686CDC}" dt="2023-06-21T10:42:15.381" v="3796" actId="478"/>
          <ac:spMkLst>
            <pc:docMk/>
            <pc:sldMk cId="0" sldId="256"/>
            <ac:spMk id="124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25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27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28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29" creationId="{00000000-0000-0000-0000-000000000000}"/>
          </ac:spMkLst>
        </pc:spChg>
        <pc:spChg chg="add del mod">
          <ac:chgData name="S Iancu" userId="77eb8335-09dc-4363-8eda-a1fc3bbc02d2" providerId="ADAL" clId="{C36E2C9B-9066-4DAE-B07C-F63BBD686CDC}" dt="2023-06-21T10:45:08.998" v="3821" actId="478"/>
          <ac:spMkLst>
            <pc:docMk/>
            <pc:sldMk cId="0" sldId="256"/>
            <ac:spMk id="131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5:23.112" v="3824" actId="207"/>
          <ac:spMkLst>
            <pc:docMk/>
            <pc:sldMk cId="0" sldId="256"/>
            <ac:spMk id="132" creationId="{00000000-0000-0000-0000-000000000000}"/>
          </ac:spMkLst>
        </pc:spChg>
        <pc:spChg chg="add del mod">
          <ac:chgData name="S Iancu" userId="77eb8335-09dc-4363-8eda-a1fc3bbc02d2" providerId="ADAL" clId="{C36E2C9B-9066-4DAE-B07C-F63BBD686CDC}" dt="2023-06-21T10:45:14.485" v="3822" actId="478"/>
          <ac:spMkLst>
            <pc:docMk/>
            <pc:sldMk cId="0" sldId="256"/>
            <ac:spMk id="133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35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36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37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39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40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41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43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44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45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47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48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49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51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52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29.137" v="3808" actId="207"/>
          <ac:spMkLst>
            <pc:docMk/>
            <pc:sldMk cId="0" sldId="256"/>
            <ac:spMk id="153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02:38.971" v="2396" actId="313"/>
          <ac:spMkLst>
            <pc:docMk/>
            <pc:sldMk cId="0" sldId="256"/>
            <ac:spMk id="156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37:44.077" v="3777" actId="207"/>
          <ac:spMkLst>
            <pc:docMk/>
            <pc:sldMk cId="0" sldId="256"/>
            <ac:spMk id="158" creationId="{00000000-0000-0000-0000-000000000000}"/>
          </ac:spMkLst>
        </pc:spChg>
        <pc:spChg chg="del">
          <ac:chgData name="S Iancu" userId="77eb8335-09dc-4363-8eda-a1fc3bbc02d2" providerId="ADAL" clId="{C36E2C9B-9066-4DAE-B07C-F63BBD686CDC}" dt="2023-06-21T10:36:47.892" v="3772" actId="478"/>
          <ac:spMkLst>
            <pc:docMk/>
            <pc:sldMk cId="0" sldId="256"/>
            <ac:spMk id="160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37:48.616" v="3778" actId="207"/>
          <ac:spMkLst>
            <pc:docMk/>
            <pc:sldMk cId="0" sldId="256"/>
            <ac:spMk id="162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39:42.933" v="3784" actId="207"/>
          <ac:spMkLst>
            <pc:docMk/>
            <pc:sldMk cId="0" sldId="256"/>
            <ac:spMk id="164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39:56.727" v="3786" actId="207"/>
          <ac:spMkLst>
            <pc:docMk/>
            <pc:sldMk cId="0" sldId="256"/>
            <ac:spMk id="166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09:54:24.305" v="1904" actId="20577"/>
          <ac:spMkLst>
            <pc:docMk/>
            <pc:sldMk cId="0" sldId="256"/>
            <ac:spMk id="169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08:29:55.452" v="70" actId="14100"/>
          <ac:spMkLst>
            <pc:docMk/>
            <pc:sldMk cId="0" sldId="256"/>
            <ac:spMk id="178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37:30.512" v="3776" actId="207"/>
          <ac:spMkLst>
            <pc:docMk/>
            <pc:sldMk cId="0" sldId="256"/>
            <ac:spMk id="179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5:57.347" v="3830" actId="207"/>
          <ac:spMkLst>
            <pc:docMk/>
            <pc:sldMk cId="0" sldId="256"/>
            <ac:spMk id="181" creationId="{00000000-0000-0000-0000-000000000000}"/>
          </ac:spMkLst>
        </pc:spChg>
        <pc:spChg chg="del mod">
          <ac:chgData name="S Iancu" userId="77eb8335-09dc-4363-8eda-a1fc3bbc02d2" providerId="ADAL" clId="{C36E2C9B-9066-4DAE-B07C-F63BBD686CDC}" dt="2023-06-21T10:49:42.305" v="3941" actId="478"/>
          <ac:spMkLst>
            <pc:docMk/>
            <pc:sldMk cId="0" sldId="256"/>
            <ac:spMk id="183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9:36.524" v="3939"/>
          <ac:spMkLst>
            <pc:docMk/>
            <pc:sldMk cId="0" sldId="256"/>
            <ac:spMk id="185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56.579" v="3812" actId="207"/>
          <ac:spMkLst>
            <pc:docMk/>
            <pc:sldMk cId="0" sldId="256"/>
            <ac:spMk id="186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8:48.425" v="3928" actId="2711"/>
          <ac:spMkLst>
            <pc:docMk/>
            <pc:sldMk cId="0" sldId="256"/>
            <ac:spMk id="188" creationId="{00000000-0000-0000-0000-000000000000}"/>
          </ac:spMkLst>
        </pc:spChg>
        <pc:spChg chg="del">
          <ac:chgData name="S Iancu" userId="77eb8335-09dc-4363-8eda-a1fc3bbc02d2" providerId="ADAL" clId="{C36E2C9B-9066-4DAE-B07C-F63BBD686CDC}" dt="2023-06-21T10:44:30.123" v="3814" actId="478"/>
          <ac:spMkLst>
            <pc:docMk/>
            <pc:sldMk cId="0" sldId="256"/>
            <ac:spMk id="189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4:03.481" v="3813" actId="207"/>
          <ac:spMkLst>
            <pc:docMk/>
            <pc:sldMk cId="0" sldId="256"/>
            <ac:spMk id="191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03.210" v="3805" actId="207"/>
          <ac:spMkLst>
            <pc:docMk/>
            <pc:sldMk cId="0" sldId="256"/>
            <ac:spMk id="205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39:35.433" v="3783" actId="207"/>
          <ac:spMkLst>
            <pc:docMk/>
            <pc:sldMk cId="0" sldId="256"/>
            <ac:spMk id="211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37:52.347" v="3779" actId="207"/>
          <ac:spMkLst>
            <pc:docMk/>
            <pc:sldMk cId="0" sldId="256"/>
            <ac:spMk id="214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14:45.922" v="3283" actId="20577"/>
          <ac:spMkLst>
            <pc:docMk/>
            <pc:sldMk cId="0" sldId="256"/>
            <ac:spMk id="219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3:07.386" v="3806" actId="207"/>
          <ac:spMkLst>
            <pc:docMk/>
            <pc:sldMk cId="0" sldId="256"/>
            <ac:spMk id="236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2:59.164" v="3804" actId="207"/>
          <ac:spMkLst>
            <pc:docMk/>
            <pc:sldMk cId="0" sldId="256"/>
            <ac:spMk id="237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2:48.248" v="3802" actId="207"/>
          <ac:spMkLst>
            <pc:docMk/>
            <pc:sldMk cId="0" sldId="256"/>
            <ac:spMk id="238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2:44.442" v="3801" actId="207"/>
          <ac:spMkLst>
            <pc:docMk/>
            <pc:sldMk cId="0" sldId="256"/>
            <ac:spMk id="239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42:51.730" v="3803" actId="207"/>
          <ac:spMkLst>
            <pc:docMk/>
            <pc:sldMk cId="0" sldId="256"/>
            <ac:spMk id="244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33:40.629" v="3579" actId="1076"/>
          <ac:spMkLst>
            <pc:docMk/>
            <pc:sldMk cId="0" sldId="256"/>
            <ac:spMk id="248" creationId="{00000000-0000-0000-0000-000000000000}"/>
          </ac:spMkLst>
        </pc:spChg>
        <pc:spChg chg="del mod">
          <ac:chgData name="S Iancu" userId="77eb8335-09dc-4363-8eda-a1fc3bbc02d2" providerId="ADAL" clId="{C36E2C9B-9066-4DAE-B07C-F63BBD686CDC}" dt="2023-06-21T10:32:45.602" v="3572" actId="478"/>
          <ac:spMkLst>
            <pc:docMk/>
            <pc:sldMk cId="0" sldId="256"/>
            <ac:spMk id="249" creationId="{00000000-0000-0000-0000-000000000000}"/>
          </ac:spMkLst>
        </pc:spChg>
        <pc:spChg chg="del">
          <ac:chgData name="S Iancu" userId="77eb8335-09dc-4363-8eda-a1fc3bbc02d2" providerId="ADAL" clId="{C36E2C9B-9066-4DAE-B07C-F63BBD686CDC}" dt="2023-06-21T10:33:29.383" v="3576" actId="478"/>
          <ac:spMkLst>
            <pc:docMk/>
            <pc:sldMk cId="0" sldId="256"/>
            <ac:spMk id="250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08:27:55.069" v="53" actId="1076"/>
          <ac:spMkLst>
            <pc:docMk/>
            <pc:sldMk cId="0" sldId="256"/>
            <ac:spMk id="254" creationId="{00000000-0000-0000-0000-000000000000}"/>
          </ac:spMkLst>
        </pc:spChg>
        <pc:spChg chg="mod">
          <ac:chgData name="S Iancu" userId="77eb8335-09dc-4363-8eda-a1fc3bbc02d2" providerId="ADAL" clId="{C36E2C9B-9066-4DAE-B07C-F63BBD686CDC}" dt="2023-06-21T10:13:31.141" v="3128" actId="20577"/>
          <ac:spMkLst>
            <pc:docMk/>
            <pc:sldMk cId="0" sldId="256"/>
            <ac:spMk id="260" creationId="{00000000-0000-0000-0000-000000000000}"/>
          </ac:spMkLst>
        </pc:spChg>
        <pc:grpChg chg="add del mod">
          <ac:chgData name="S Iancu" userId="77eb8335-09dc-4363-8eda-a1fc3bbc02d2" providerId="ADAL" clId="{C36E2C9B-9066-4DAE-B07C-F63BBD686CDC}" dt="2023-06-21T10:45:18.972" v="3823" actId="1076"/>
          <ac:grpSpMkLst>
            <pc:docMk/>
            <pc:sldMk cId="0" sldId="256"/>
            <ac:grpSpMk id="101" creationId="{00000000-0000-0000-0000-000000000000}"/>
          </ac:grpSpMkLst>
        </pc:grpChg>
        <pc:grpChg chg="mod">
          <ac:chgData name="S Iancu" userId="77eb8335-09dc-4363-8eda-a1fc3bbc02d2" providerId="ADAL" clId="{C36E2C9B-9066-4DAE-B07C-F63BBD686CDC}" dt="2023-06-21T10:43:29.137" v="3808" actId="207"/>
          <ac:grpSpMkLst>
            <pc:docMk/>
            <pc:sldMk cId="0" sldId="256"/>
            <ac:grpSpMk id="102" creationId="{00000000-0000-0000-0000-000000000000}"/>
          </ac:grpSpMkLst>
        </pc:grpChg>
        <pc:grpChg chg="del">
          <ac:chgData name="S Iancu" userId="77eb8335-09dc-4363-8eda-a1fc3bbc02d2" providerId="ADAL" clId="{C36E2C9B-9066-4DAE-B07C-F63BBD686CDC}" dt="2023-06-21T10:36:37.293" v="3768" actId="478"/>
          <ac:grpSpMkLst>
            <pc:docMk/>
            <pc:sldMk cId="0" sldId="256"/>
            <ac:grpSpMk id="118" creationId="{00000000-0000-0000-0000-000000000000}"/>
          </ac:grpSpMkLst>
        </pc:grpChg>
        <pc:grpChg chg="del mod">
          <ac:chgData name="S Iancu" userId="77eb8335-09dc-4363-8eda-a1fc3bbc02d2" providerId="ADAL" clId="{C36E2C9B-9066-4DAE-B07C-F63BBD686CDC}" dt="2023-06-21T10:42:17.737" v="3797" actId="478"/>
          <ac:grpSpMkLst>
            <pc:docMk/>
            <pc:sldMk cId="0" sldId="256"/>
            <ac:grpSpMk id="122" creationId="{00000000-0000-0000-0000-000000000000}"/>
          </ac:grpSpMkLst>
        </pc:grpChg>
        <pc:grpChg chg="mod">
          <ac:chgData name="S Iancu" userId="77eb8335-09dc-4363-8eda-a1fc3bbc02d2" providerId="ADAL" clId="{C36E2C9B-9066-4DAE-B07C-F63BBD686CDC}" dt="2023-06-21T10:43:29.137" v="3808" actId="207"/>
          <ac:grpSpMkLst>
            <pc:docMk/>
            <pc:sldMk cId="0" sldId="256"/>
            <ac:grpSpMk id="126" creationId="{00000000-0000-0000-0000-000000000000}"/>
          </ac:grpSpMkLst>
        </pc:grpChg>
        <pc:grpChg chg="add del mod">
          <ac:chgData name="S Iancu" userId="77eb8335-09dc-4363-8eda-a1fc3bbc02d2" providerId="ADAL" clId="{C36E2C9B-9066-4DAE-B07C-F63BBD686CDC}" dt="2023-06-21T10:45:14.485" v="3822" actId="478"/>
          <ac:grpSpMkLst>
            <pc:docMk/>
            <pc:sldMk cId="0" sldId="256"/>
            <ac:grpSpMk id="130" creationId="{00000000-0000-0000-0000-000000000000}"/>
          </ac:grpSpMkLst>
        </pc:grpChg>
        <pc:grpChg chg="mod">
          <ac:chgData name="S Iancu" userId="77eb8335-09dc-4363-8eda-a1fc3bbc02d2" providerId="ADAL" clId="{C36E2C9B-9066-4DAE-B07C-F63BBD686CDC}" dt="2023-06-21T10:43:29.137" v="3808" actId="207"/>
          <ac:grpSpMkLst>
            <pc:docMk/>
            <pc:sldMk cId="0" sldId="256"/>
            <ac:grpSpMk id="134" creationId="{00000000-0000-0000-0000-000000000000}"/>
          </ac:grpSpMkLst>
        </pc:grpChg>
        <pc:grpChg chg="mod">
          <ac:chgData name="S Iancu" userId="77eb8335-09dc-4363-8eda-a1fc3bbc02d2" providerId="ADAL" clId="{C36E2C9B-9066-4DAE-B07C-F63BBD686CDC}" dt="2023-06-21T10:43:29.137" v="3808" actId="207"/>
          <ac:grpSpMkLst>
            <pc:docMk/>
            <pc:sldMk cId="0" sldId="256"/>
            <ac:grpSpMk id="138" creationId="{00000000-0000-0000-0000-000000000000}"/>
          </ac:grpSpMkLst>
        </pc:grpChg>
        <pc:grpChg chg="mod">
          <ac:chgData name="S Iancu" userId="77eb8335-09dc-4363-8eda-a1fc3bbc02d2" providerId="ADAL" clId="{C36E2C9B-9066-4DAE-B07C-F63BBD686CDC}" dt="2023-06-21T10:43:29.137" v="3808" actId="207"/>
          <ac:grpSpMkLst>
            <pc:docMk/>
            <pc:sldMk cId="0" sldId="256"/>
            <ac:grpSpMk id="142" creationId="{00000000-0000-0000-0000-000000000000}"/>
          </ac:grpSpMkLst>
        </pc:grpChg>
        <pc:grpChg chg="mod">
          <ac:chgData name="S Iancu" userId="77eb8335-09dc-4363-8eda-a1fc3bbc02d2" providerId="ADAL" clId="{C36E2C9B-9066-4DAE-B07C-F63BBD686CDC}" dt="2023-06-21T10:43:29.137" v="3808" actId="207"/>
          <ac:grpSpMkLst>
            <pc:docMk/>
            <pc:sldMk cId="0" sldId="256"/>
            <ac:grpSpMk id="146" creationId="{00000000-0000-0000-0000-000000000000}"/>
          </ac:grpSpMkLst>
        </pc:grpChg>
        <pc:grpChg chg="mod">
          <ac:chgData name="S Iancu" userId="77eb8335-09dc-4363-8eda-a1fc3bbc02d2" providerId="ADAL" clId="{C36E2C9B-9066-4DAE-B07C-F63BBD686CDC}" dt="2023-06-21T10:43:29.137" v="3808" actId="207"/>
          <ac:grpSpMkLst>
            <pc:docMk/>
            <pc:sldMk cId="0" sldId="256"/>
            <ac:grpSpMk id="150" creationId="{00000000-0000-0000-0000-000000000000}"/>
          </ac:grpSpMkLst>
        </pc:grpChg>
        <pc:graphicFrameChg chg="add del mod">
          <ac:chgData name="S Iancu" userId="77eb8335-09dc-4363-8eda-a1fc3bbc02d2" providerId="ADAL" clId="{C36E2C9B-9066-4DAE-B07C-F63BBD686CDC}" dt="2023-06-21T08:25:12.401" v="25"/>
          <ac:graphicFrameMkLst>
            <pc:docMk/>
            <pc:sldMk cId="0" sldId="256"/>
            <ac:graphicFrameMk id="2" creationId="{410CDE19-4497-4EA7-BD8F-F59F35ACFDD7}"/>
          </ac:graphicFrameMkLst>
        </pc:graphicFrameChg>
        <pc:cxnChg chg="mod">
          <ac:chgData name="S Iancu" userId="77eb8335-09dc-4363-8eda-a1fc3bbc02d2" providerId="ADAL" clId="{C36E2C9B-9066-4DAE-B07C-F63BBD686CDC}" dt="2023-06-21T10:35:01.226" v="3608"/>
          <ac:cxnSpMkLst>
            <pc:docMk/>
            <pc:sldMk cId="0" sldId="256"/>
            <ac:cxnSpMk id="154" creationId="{00000000-0000-0000-0000-000000000000}"/>
          </ac:cxnSpMkLst>
        </pc:cxnChg>
        <pc:cxnChg chg="mod">
          <ac:chgData name="S Iancu" userId="77eb8335-09dc-4363-8eda-a1fc3bbc02d2" providerId="ADAL" clId="{C36E2C9B-9066-4DAE-B07C-F63BBD686CDC}" dt="2023-06-21T10:02:26.572" v="2367" actId="20577"/>
          <ac:cxnSpMkLst>
            <pc:docMk/>
            <pc:sldMk cId="0" sldId="256"/>
            <ac:cxnSpMk id="155" creationId="{00000000-0000-0000-0000-000000000000}"/>
          </ac:cxnSpMkLst>
        </pc:cxnChg>
        <pc:cxnChg chg="mod">
          <ac:chgData name="S Iancu" userId="77eb8335-09dc-4363-8eda-a1fc3bbc02d2" providerId="ADAL" clId="{C36E2C9B-9066-4DAE-B07C-F63BBD686CDC}" dt="2023-06-21T10:32:21.006" v="3566"/>
          <ac:cxnSpMkLst>
            <pc:docMk/>
            <pc:sldMk cId="0" sldId="256"/>
            <ac:cxnSpMk id="157" creationId="{00000000-0000-0000-0000-000000000000}"/>
          </ac:cxnSpMkLst>
        </pc:cxnChg>
        <pc:cxnChg chg="del mod">
          <ac:chgData name="S Iancu" userId="77eb8335-09dc-4363-8eda-a1fc3bbc02d2" providerId="ADAL" clId="{C36E2C9B-9066-4DAE-B07C-F63BBD686CDC}" dt="2023-06-21T10:36:45.617" v="3771" actId="478"/>
          <ac:cxnSpMkLst>
            <pc:docMk/>
            <pc:sldMk cId="0" sldId="256"/>
            <ac:cxnSpMk id="159" creationId="{00000000-0000-0000-0000-000000000000}"/>
          </ac:cxnSpMkLst>
        </pc:cxnChg>
        <pc:cxnChg chg="mod">
          <ac:chgData name="S Iancu" userId="77eb8335-09dc-4363-8eda-a1fc3bbc02d2" providerId="ADAL" clId="{C36E2C9B-9066-4DAE-B07C-F63BBD686CDC}" dt="2023-06-21T10:31:21.257" v="3561"/>
          <ac:cxnSpMkLst>
            <pc:docMk/>
            <pc:sldMk cId="0" sldId="256"/>
            <ac:cxnSpMk id="161" creationId="{00000000-0000-0000-0000-000000000000}"/>
          </ac:cxnSpMkLst>
        </pc:cxnChg>
        <pc:cxnChg chg="mod">
          <ac:chgData name="S Iancu" userId="77eb8335-09dc-4363-8eda-a1fc3bbc02d2" providerId="ADAL" clId="{C36E2C9B-9066-4DAE-B07C-F63BBD686CDC}" dt="2023-06-21T10:06:08.675" v="2606" actId="20577"/>
          <ac:cxnSpMkLst>
            <pc:docMk/>
            <pc:sldMk cId="0" sldId="256"/>
            <ac:cxnSpMk id="163" creationId="{00000000-0000-0000-0000-000000000000}"/>
          </ac:cxnSpMkLst>
        </pc:cxnChg>
        <pc:cxnChg chg="mod">
          <ac:chgData name="S Iancu" userId="77eb8335-09dc-4363-8eda-a1fc3bbc02d2" providerId="ADAL" clId="{C36E2C9B-9066-4DAE-B07C-F63BBD686CDC}" dt="2023-06-21T10:12:30.220" v="3023" actId="20577"/>
          <ac:cxnSpMkLst>
            <pc:docMk/>
            <pc:sldMk cId="0" sldId="256"/>
            <ac:cxnSpMk id="165" creationId="{00000000-0000-0000-0000-000000000000}"/>
          </ac:cxnSpMkLst>
        </pc:cxnChg>
        <pc:cxnChg chg="mod">
          <ac:chgData name="S Iancu" userId="77eb8335-09dc-4363-8eda-a1fc3bbc02d2" providerId="ADAL" clId="{C36E2C9B-9066-4DAE-B07C-F63BBD686CDC}" dt="2023-06-21T09:54:23.117" v="1902" actId="20577"/>
          <ac:cxnSpMkLst>
            <pc:docMk/>
            <pc:sldMk cId="0" sldId="256"/>
            <ac:cxnSpMk id="168" creationId="{00000000-0000-0000-0000-000000000000}"/>
          </ac:cxnSpMkLst>
        </pc:cxnChg>
        <pc:cxnChg chg="mod">
          <ac:chgData name="S Iancu" userId="77eb8335-09dc-4363-8eda-a1fc3bbc02d2" providerId="ADAL" clId="{C36E2C9B-9066-4DAE-B07C-F63BBD686CDC}" dt="2023-06-21T10:49:27.955" v="3937"/>
          <ac:cxnSpMkLst>
            <pc:docMk/>
            <pc:sldMk cId="0" sldId="256"/>
            <ac:cxnSpMk id="170" creationId="{00000000-0000-0000-0000-000000000000}"/>
          </ac:cxnSpMkLst>
        </pc:cxnChg>
        <pc:cxnChg chg="del mod">
          <ac:chgData name="S Iancu" userId="77eb8335-09dc-4363-8eda-a1fc3bbc02d2" providerId="ADAL" clId="{C36E2C9B-9066-4DAE-B07C-F63BBD686CDC}" dt="2023-06-21T10:49:01.061" v="3929" actId="478"/>
          <ac:cxnSpMkLst>
            <pc:docMk/>
            <pc:sldMk cId="0" sldId="256"/>
            <ac:cxnSpMk id="171" creationId="{00000000-0000-0000-0000-000000000000}"/>
          </ac:cxnSpMkLst>
        </pc:cxnChg>
        <pc:cxnChg chg="mod">
          <ac:chgData name="S Iancu" userId="77eb8335-09dc-4363-8eda-a1fc3bbc02d2" providerId="ADAL" clId="{C36E2C9B-9066-4DAE-B07C-F63BBD686CDC}" dt="2023-06-21T10:49:48.112" v="3943" actId="1076"/>
          <ac:cxnSpMkLst>
            <pc:docMk/>
            <pc:sldMk cId="0" sldId="256"/>
            <ac:cxnSpMk id="172" creationId="{00000000-0000-0000-0000-000000000000}"/>
          </ac:cxnSpMkLst>
        </pc:cxnChg>
        <pc:cxnChg chg="mod">
          <ac:chgData name="S Iancu" userId="77eb8335-09dc-4363-8eda-a1fc3bbc02d2" providerId="ADAL" clId="{C36E2C9B-9066-4DAE-B07C-F63BBD686CDC}" dt="2023-06-21T10:49:54.946" v="3945" actId="1076"/>
          <ac:cxnSpMkLst>
            <pc:docMk/>
            <pc:sldMk cId="0" sldId="256"/>
            <ac:cxnSpMk id="173" creationId="{00000000-0000-0000-0000-000000000000}"/>
          </ac:cxnSpMkLst>
        </pc:cxnChg>
        <pc:cxnChg chg="mod">
          <ac:chgData name="S Iancu" userId="77eb8335-09dc-4363-8eda-a1fc3bbc02d2" providerId="ADAL" clId="{C36E2C9B-9066-4DAE-B07C-F63BBD686CDC}" dt="2023-06-21T08:29:57.633" v="71" actId="14100"/>
          <ac:cxnSpMkLst>
            <pc:docMk/>
            <pc:sldMk cId="0" sldId="256"/>
            <ac:cxnSpMk id="177" creationId="{00000000-0000-0000-0000-000000000000}"/>
          </ac:cxnSpMkLst>
        </pc:cxnChg>
        <pc:cxnChg chg="mod">
          <ac:chgData name="S Iancu" userId="77eb8335-09dc-4363-8eda-a1fc3bbc02d2" providerId="ADAL" clId="{C36E2C9B-9066-4DAE-B07C-F63BBD686CDC}" dt="2023-06-21T10:36:52.614" v="3773" actId="1076"/>
          <ac:cxnSpMkLst>
            <pc:docMk/>
            <pc:sldMk cId="0" sldId="256"/>
            <ac:cxnSpMk id="180" creationId="{00000000-0000-0000-0000-000000000000}"/>
          </ac:cxnSpMkLst>
        </pc:cxnChg>
        <pc:cxnChg chg="mod">
          <ac:chgData name="S Iancu" userId="77eb8335-09dc-4363-8eda-a1fc3bbc02d2" providerId="ADAL" clId="{C36E2C9B-9066-4DAE-B07C-F63BBD686CDC}" dt="2023-06-21T09:05:34.926" v="1136" actId="20577"/>
          <ac:cxnSpMkLst>
            <pc:docMk/>
            <pc:sldMk cId="0" sldId="256"/>
            <ac:cxnSpMk id="182" creationId="{00000000-0000-0000-0000-000000000000}"/>
          </ac:cxnSpMkLst>
        </pc:cxnChg>
        <pc:cxnChg chg="del mod">
          <ac:chgData name="S Iancu" userId="77eb8335-09dc-4363-8eda-a1fc3bbc02d2" providerId="ADAL" clId="{C36E2C9B-9066-4DAE-B07C-F63BBD686CDC}" dt="2023-06-21T10:49:40.089" v="3940" actId="478"/>
          <ac:cxnSpMkLst>
            <pc:docMk/>
            <pc:sldMk cId="0" sldId="256"/>
            <ac:cxnSpMk id="184" creationId="{00000000-0000-0000-0000-000000000000}"/>
          </ac:cxnSpMkLst>
        </pc:cxnChg>
        <pc:cxnChg chg="mod">
          <ac:chgData name="S Iancu" userId="77eb8335-09dc-4363-8eda-a1fc3bbc02d2" providerId="ADAL" clId="{C36E2C9B-9066-4DAE-B07C-F63BBD686CDC}" dt="2023-06-21T10:01:08.265" v="2297" actId="20577"/>
          <ac:cxnSpMkLst>
            <pc:docMk/>
            <pc:sldMk cId="0" sldId="256"/>
            <ac:cxnSpMk id="187" creationId="{00000000-0000-0000-0000-000000000000}"/>
          </ac:cxnSpMkLst>
        </pc:cxnChg>
        <pc:cxnChg chg="del mod">
          <ac:chgData name="S Iancu" userId="77eb8335-09dc-4363-8eda-a1fc3bbc02d2" providerId="ADAL" clId="{C36E2C9B-9066-4DAE-B07C-F63BBD686CDC}" dt="2023-06-21T10:44:32.260" v="3815" actId="478"/>
          <ac:cxnSpMkLst>
            <pc:docMk/>
            <pc:sldMk cId="0" sldId="256"/>
            <ac:cxnSpMk id="190" creationId="{00000000-0000-0000-0000-000000000000}"/>
          </ac:cxnSpMkLst>
        </pc:cxnChg>
        <pc:cxnChg chg="mod">
          <ac:chgData name="S Iancu" userId="77eb8335-09dc-4363-8eda-a1fc3bbc02d2" providerId="ADAL" clId="{C36E2C9B-9066-4DAE-B07C-F63BBD686CDC}" dt="2023-06-21T10:00:31.717" v="2250" actId="20577"/>
          <ac:cxnSpMkLst>
            <pc:docMk/>
            <pc:sldMk cId="0" sldId="256"/>
            <ac:cxnSpMk id="192" creationId="{00000000-0000-0000-0000-000000000000}"/>
          </ac:cxnSpMkLst>
        </pc:cxnChg>
        <pc:cxnChg chg="mod">
          <ac:chgData name="S Iancu" userId="77eb8335-09dc-4363-8eda-a1fc3bbc02d2" providerId="ADAL" clId="{C36E2C9B-9066-4DAE-B07C-F63BBD686CDC}" dt="2023-06-21T10:48:28.399" v="3893" actId="20577"/>
          <ac:cxnSpMkLst>
            <pc:docMk/>
            <pc:sldMk cId="0" sldId="256"/>
            <ac:cxnSpMk id="227" creationId="{00000000-0000-0000-0000-000000000000}"/>
          </ac:cxnSpMkLst>
        </pc:cxnChg>
        <pc:cxnChg chg="mod ord">
          <ac:chgData name="S Iancu" userId="77eb8335-09dc-4363-8eda-a1fc3bbc02d2" providerId="ADAL" clId="{C36E2C9B-9066-4DAE-B07C-F63BBD686CDC}" dt="2023-06-21T10:50:05.568" v="3947" actId="167"/>
          <ac:cxnSpMkLst>
            <pc:docMk/>
            <pc:sldMk cId="0" sldId="256"/>
            <ac:cxnSpMk id="230" creationId="{00000000-0000-0000-0000-000000000000}"/>
          </ac:cxnSpMkLst>
        </pc:cxnChg>
        <pc:cxnChg chg="mod">
          <ac:chgData name="S Iancu" userId="77eb8335-09dc-4363-8eda-a1fc3bbc02d2" providerId="ADAL" clId="{C36E2C9B-9066-4DAE-B07C-F63BBD686CDC}" dt="2023-06-21T09:59:35.904" v="2203" actId="113"/>
          <ac:cxnSpMkLst>
            <pc:docMk/>
            <pc:sldMk cId="0" sldId="256"/>
            <ac:cxnSpMk id="241" creationId="{00000000-0000-0000-0000-000000000000}"/>
          </ac:cxnSpMkLst>
        </pc:cxnChg>
        <pc:cxnChg chg="mod">
          <ac:chgData name="S Iancu" userId="77eb8335-09dc-4363-8eda-a1fc3bbc02d2" providerId="ADAL" clId="{C36E2C9B-9066-4DAE-B07C-F63BBD686CDC}" dt="2023-06-21T10:07:40.005" v="2736" actId="14100"/>
          <ac:cxnSpMkLst>
            <pc:docMk/>
            <pc:sldMk cId="0" sldId="256"/>
            <ac:cxnSpMk id="242" creationId="{00000000-0000-0000-0000-000000000000}"/>
          </ac:cxnSpMkLst>
        </pc:cxnChg>
        <pc:cxnChg chg="mod">
          <ac:chgData name="S Iancu" userId="77eb8335-09dc-4363-8eda-a1fc3bbc02d2" providerId="ADAL" clId="{C36E2C9B-9066-4DAE-B07C-F63BBD686CDC}" dt="2023-06-21T10:09:33.224" v="2915" actId="20577"/>
          <ac:cxnSpMkLst>
            <pc:docMk/>
            <pc:sldMk cId="0" sldId="256"/>
            <ac:cxnSpMk id="243" creationId="{00000000-0000-0000-0000-000000000000}"/>
          </ac:cxnSpMkLst>
        </pc:cxnChg>
        <pc:cxnChg chg="mod">
          <ac:chgData name="S Iancu" userId="77eb8335-09dc-4363-8eda-a1fc3bbc02d2" providerId="ADAL" clId="{C36E2C9B-9066-4DAE-B07C-F63BBD686CDC}" dt="2023-06-21T10:08:31.299" v="2816" actId="20577"/>
          <ac:cxnSpMkLst>
            <pc:docMk/>
            <pc:sldMk cId="0" sldId="256"/>
            <ac:cxnSpMk id="245" creationId="{00000000-0000-0000-0000-000000000000}"/>
          </ac:cxnSpMkLst>
        </pc:cxnChg>
        <pc:cxnChg chg="mod">
          <ac:chgData name="S Iancu" userId="77eb8335-09dc-4363-8eda-a1fc3bbc02d2" providerId="ADAL" clId="{C36E2C9B-9066-4DAE-B07C-F63BBD686CDC}" dt="2023-06-21T10:14:44.069" v="3271" actId="20577"/>
          <ac:cxnSpMkLst>
            <pc:docMk/>
            <pc:sldMk cId="0" sldId="256"/>
            <ac:cxnSpMk id="247" creationId="{00000000-0000-0000-0000-000000000000}"/>
          </ac:cxnSpMkLst>
        </pc:cxnChg>
        <pc:cxnChg chg="del mod">
          <ac:chgData name="S Iancu" userId="77eb8335-09dc-4363-8eda-a1fc3bbc02d2" providerId="ADAL" clId="{C36E2C9B-9066-4DAE-B07C-F63BBD686CDC}" dt="2023-06-21T10:33:32.159" v="3577" actId="478"/>
          <ac:cxnSpMkLst>
            <pc:docMk/>
            <pc:sldMk cId="0" sldId="256"/>
            <ac:cxnSpMk id="251" creationId="{00000000-0000-0000-0000-000000000000}"/>
          </ac:cxnSpMkLst>
        </pc:cxnChg>
        <pc:cxnChg chg="mod ord">
          <ac:chgData name="S Iancu" userId="77eb8335-09dc-4363-8eda-a1fc3bbc02d2" providerId="ADAL" clId="{C36E2C9B-9066-4DAE-B07C-F63BBD686CDC}" dt="2023-06-21T10:33:45.832" v="3580" actId="167"/>
          <ac:cxnSpMkLst>
            <pc:docMk/>
            <pc:sldMk cId="0" sldId="256"/>
            <ac:cxnSpMk id="252" creationId="{00000000-0000-0000-0000-000000000000}"/>
          </ac:cxnSpMkLst>
        </pc:cxnChg>
        <pc:cxnChg chg="del mod">
          <ac:chgData name="S Iancu" userId="77eb8335-09dc-4363-8eda-a1fc3bbc02d2" providerId="ADAL" clId="{C36E2C9B-9066-4DAE-B07C-F63BBD686CDC}" dt="2023-06-21T10:32:42.934" v="3571" actId="478"/>
          <ac:cxnSpMkLst>
            <pc:docMk/>
            <pc:sldMk cId="0" sldId="256"/>
            <ac:cxnSpMk id="253" creationId="{00000000-0000-0000-0000-000000000000}"/>
          </ac:cxnSpMkLst>
        </pc:cxnChg>
        <pc:cxnChg chg="mod">
          <ac:chgData name="S Iancu" userId="77eb8335-09dc-4363-8eda-a1fc3bbc02d2" providerId="ADAL" clId="{C36E2C9B-9066-4DAE-B07C-F63BBD686CDC}" dt="2023-06-21T10:13:03.109" v="3047" actId="1076"/>
          <ac:cxnSpMkLst>
            <pc:docMk/>
            <pc:sldMk cId="0" sldId="256"/>
            <ac:cxnSpMk id="262" creationId="{00000000-0000-0000-0000-000000000000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476500" y="1241425"/>
            <a:ext cx="184467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0959609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507790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78"/>
              <a:buFont typeface="Calibri"/>
              <a:buNone/>
              <a:defRPr sz="6378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/>
            </a:lvl1pPr>
            <a:lvl2pPr lvl="1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/>
            </a:lvl2pPr>
            <a:lvl3pPr lvl="2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/>
            </a:lvl3pPr>
            <a:lvl4pPr lvl="3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4pPr>
            <a:lvl5pPr lvl="4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5pPr>
            <a:lvl6pPr lvl="5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6pPr>
            <a:lvl7pPr lvl="6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7pPr>
            <a:lvl8pPr lvl="7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8pPr>
            <a:lvl9pPr lvl="8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78"/>
              <a:buFont typeface="Calibri"/>
              <a:buNone/>
              <a:defRPr sz="6378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2126"/>
              <a:buNone/>
              <a:defRPr sz="2126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913"/>
              <a:buNone/>
              <a:defRPr sz="1912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668268" y="4695913"/>
            <a:ext cx="4131112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4920883" y="4695913"/>
            <a:ext cx="4131112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 b="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 b="1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 b="1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669535" y="6443610"/>
            <a:ext cx="4112126" cy="9477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4920884" y="4324325"/>
            <a:ext cx="4132378" cy="2119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 b="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 b="1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 b="1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4920884" y="6443610"/>
            <a:ext cx="4132378" cy="9477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2"/>
              <a:buFont typeface="Calibri"/>
              <a:buNone/>
              <a:defRPr sz="3402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body" idx="1"/>
          </p:nvPr>
        </p:nvSpPr>
        <p:spPr>
          <a:xfrm>
            <a:off x="4132378" y="2539880"/>
            <a:ext cx="4920883" cy="12536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44627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3402"/>
              <a:buChar char="•"/>
              <a:defRPr sz="3402"/>
            </a:lvl1pPr>
            <a:lvl2pPr marL="914400" lvl="1" indent="-417576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976"/>
              <a:buChar char="•"/>
              <a:defRPr sz="2976"/>
            </a:lvl2pPr>
            <a:lvl3pPr marL="1371600" lvl="2" indent="-390588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Char char="•"/>
              <a:defRPr sz="2551"/>
            </a:lvl3pPr>
            <a:lvl4pPr marL="1828800" lvl="3" indent="-363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4pPr>
            <a:lvl5pPr marL="2286000" lvl="4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5pPr>
            <a:lvl6pPr marL="2743200" lvl="5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6pPr>
            <a:lvl7pPr marL="3200400" lvl="6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7pPr>
            <a:lvl8pPr marL="3657600" lvl="7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8pPr>
            <a:lvl9pPr marL="4114800" lvl="8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9pPr>
          </a:lstStyle>
          <a:p>
            <a:endParaRPr/>
          </a:p>
        </p:txBody>
      </p:sp>
      <p:sp>
        <p:nvSpPr>
          <p:cNvPr id="61" name="Google Shape;61;p10"/>
          <p:cNvSpPr txBox="1">
            <a:spLocks noGrp="1"/>
          </p:cNvSpPr>
          <p:nvPr>
            <p:ph type="body" idx="2"/>
          </p:nvPr>
        </p:nvSpPr>
        <p:spPr>
          <a:xfrm>
            <a:off x="669534" y="5292090"/>
            <a:ext cx="3135038" cy="980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1276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9pPr>
          </a:lstStyle>
          <a:p>
            <a:endParaRPr/>
          </a:p>
        </p:txBody>
      </p:sp>
      <p:sp>
        <p:nvSpPr>
          <p:cNvPr id="62" name="Google Shape;62;p10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1"/>
          <p:cNvSpPr txBox="1"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2"/>
              <a:buFont typeface="Calibri"/>
              <a:buNone/>
              <a:defRPr sz="3402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>
            <a:spLocks noGrp="1"/>
          </p:cNvSpPr>
          <p:nvPr>
            <p:ph type="pic" idx="2"/>
          </p:nvPr>
        </p:nvSpPr>
        <p:spPr>
          <a:xfrm>
            <a:off x="4132378" y="2539880"/>
            <a:ext cx="4920883" cy="12536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3402"/>
              <a:buFont typeface="Arial"/>
              <a:buNone/>
              <a:defRPr sz="340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976"/>
              <a:buFont typeface="Arial"/>
              <a:buNone/>
              <a:defRPr sz="297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Font typeface="Arial"/>
              <a:buNone/>
              <a:defRPr sz="255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1"/>
          <p:cNvSpPr txBox="1">
            <a:spLocks noGrp="1"/>
          </p:cNvSpPr>
          <p:nvPr>
            <p:ph type="body" idx="1"/>
          </p:nvPr>
        </p:nvSpPr>
        <p:spPr>
          <a:xfrm>
            <a:off x="669534" y="5292090"/>
            <a:ext cx="3135038" cy="980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1276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9pPr>
          </a:lstStyle>
          <a:p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2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2"/>
          <p:cNvSpPr txBox="1">
            <a:spLocks noGrp="1"/>
          </p:cNvSpPr>
          <p:nvPr>
            <p:ph type="body" idx="1"/>
          </p:nvPr>
        </p:nvSpPr>
        <p:spPr>
          <a:xfrm rot="5400000">
            <a:off x="-736172" y="6100353"/>
            <a:ext cx="11192608" cy="8383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2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>
            <a:spLocks noGrp="1"/>
          </p:cNvSpPr>
          <p:nvPr>
            <p:ph type="title"/>
          </p:nvPr>
        </p:nvSpPr>
        <p:spPr>
          <a:xfrm rot="5400000">
            <a:off x="529361" y="7365886"/>
            <a:ext cx="14949338" cy="2095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3"/>
          <p:cNvSpPr txBox="1">
            <a:spLocks noGrp="1"/>
          </p:cNvSpPr>
          <p:nvPr>
            <p:ph type="body" idx="1"/>
          </p:nvPr>
        </p:nvSpPr>
        <p:spPr>
          <a:xfrm rot="5400000">
            <a:off x="-3723254" y="5330706"/>
            <a:ext cx="14949338" cy="61662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3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3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677"/>
              <a:buFont typeface="Calibri"/>
              <a:buNone/>
              <a:defRPr sz="467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17576" algn="l" rtl="0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976"/>
              <a:buFont typeface="Arial"/>
              <a:buChar char="•"/>
              <a:defRPr sz="297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0588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Font typeface="Arial"/>
              <a:buChar char="•"/>
              <a:defRPr sz="255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63600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Char char="•"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0" name="Google Shape;230;p1"/>
          <p:cNvCxnSpPr>
            <a:cxnSpLocks/>
          </p:cNvCxnSpPr>
          <p:nvPr/>
        </p:nvCxnSpPr>
        <p:spPr>
          <a:xfrm flipH="1" flipV="1">
            <a:off x="7221352" y="13617413"/>
            <a:ext cx="612893" cy="363600"/>
          </a:xfrm>
          <a:prstGeom prst="straightConnector1">
            <a:avLst/>
          </a:prstGeom>
          <a:noFill/>
          <a:ln w="38100" cap="flat" cmpd="sng">
            <a:solidFill>
              <a:srgbClr val="00B05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52" name="Google Shape;252;p1"/>
          <p:cNvCxnSpPr>
            <a:cxnSpLocks/>
          </p:cNvCxnSpPr>
          <p:nvPr/>
        </p:nvCxnSpPr>
        <p:spPr>
          <a:xfrm flipH="1" flipV="1">
            <a:off x="7612682" y="4515672"/>
            <a:ext cx="991800" cy="555300"/>
          </a:xfrm>
          <a:prstGeom prst="straightConnector1">
            <a:avLst/>
          </a:prstGeom>
          <a:noFill/>
          <a:ln w="38100" cap="flat" cmpd="sng">
            <a:solidFill>
              <a:srgbClr val="D600D6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89" name="Google Shape;89;p1"/>
          <p:cNvSpPr txBox="1"/>
          <p:nvPr/>
        </p:nvSpPr>
        <p:spPr>
          <a:xfrm>
            <a:off x="1636484" y="15255473"/>
            <a:ext cx="841074" cy="827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4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4230916" y="276415"/>
            <a:ext cx="5314200" cy="523180"/>
          </a:xfrm>
          <a:prstGeom prst="rect">
            <a:avLst/>
          </a:prstGeom>
          <a:solidFill>
            <a:srgbClr val="7030A0"/>
          </a:solidFill>
          <a:ln w="57150" cap="flat" cmpd="sng">
            <a:solidFill>
              <a:srgbClr val="2F549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GB" sz="2800" b="1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POA</a:t>
            </a:r>
            <a:r>
              <a:rPr lang="en-GB" sz="2800" b="1">
                <a:solidFill>
                  <a:srgbClr val="1E4E7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800" b="1" i="0" u="none" strike="noStrike" cap="none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Curriculum Map</a:t>
            </a:r>
            <a:endParaRPr sz="2800" b="1" i="0" u="none" strike="noStrike" cap="none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4876511" y="14887194"/>
            <a:ext cx="1661883" cy="830956"/>
          </a:xfrm>
          <a:prstGeom prst="rect">
            <a:avLst/>
          </a:prstGeom>
          <a:solidFill>
            <a:srgbClr val="FFF2CC"/>
          </a:solidFill>
          <a:ln w="9525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800"/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Move to music. </a:t>
            </a:r>
          </a:p>
          <a:p>
            <a:pPr>
              <a:buSzPts val="800"/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Balance on small/large body parts</a:t>
            </a:r>
          </a:p>
          <a:p>
            <a:pPr>
              <a:buSzPts val="800"/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Send &amp; receive a ball by rolling from hand &amp; striking with foot</a:t>
            </a:r>
          </a:p>
          <a:p>
            <a:pPr algn="ctr">
              <a:buSzPts val="800"/>
            </a:pP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5067640" y="16600412"/>
            <a:ext cx="2251687" cy="901745"/>
          </a:xfrm>
          <a:prstGeom prst="rect">
            <a:avLst/>
          </a:prstGeom>
          <a:solidFill>
            <a:srgbClr val="FFF2CC"/>
          </a:solidFill>
          <a:ln w="9525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Copy dance moves.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Make body tens and relaxed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Aim &amp;  throw object underarm </a:t>
            </a:r>
          </a:p>
        </p:txBody>
      </p:sp>
      <p:sp>
        <p:nvSpPr>
          <p:cNvPr id="93" name="Google Shape;93;p1"/>
          <p:cNvSpPr txBox="1"/>
          <p:nvPr/>
        </p:nvSpPr>
        <p:spPr>
          <a:xfrm>
            <a:off x="7824000" y="9892800"/>
            <a:ext cx="1815600" cy="95406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Starting to apply and develop a broader range of skills and how to use them in different ways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Starting to play competitive games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>
                <a:solidFill>
                  <a:schemeClr val="dk1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Start to demonstrate that they can safely take their own warm up and cool-down</a:t>
            </a:r>
            <a:endParaRPr lang="en-GB" sz="800" i="0" u="none" strike="noStrike" cap="none" dirty="0">
              <a:solidFill>
                <a:schemeClr val="dk1"/>
              </a:solidFill>
              <a:latin typeface="Calibri" panose="020F0502020204030204" pitchFamily="34" charset="0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95" name="Google Shape;95;p1"/>
          <p:cNvSpPr txBox="1"/>
          <p:nvPr/>
        </p:nvSpPr>
        <p:spPr>
          <a:xfrm>
            <a:off x="5885447" y="3261173"/>
            <a:ext cx="1331750" cy="830956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rgbClr val="FF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Continue to take part in regularly in competitive sports and activities outside school through community links or sports clubs</a:t>
            </a:r>
          </a:p>
        </p:txBody>
      </p:sp>
      <p:sp>
        <p:nvSpPr>
          <p:cNvPr id="96" name="Google Shape;96;p1"/>
          <p:cNvSpPr txBox="1"/>
          <p:nvPr/>
        </p:nvSpPr>
        <p:spPr>
          <a:xfrm>
            <a:off x="3373178" y="11734563"/>
            <a:ext cx="1496400" cy="181584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Become increasingly  competent and confident, master basic movements: running, jumping, throwing and catching </a:t>
            </a:r>
          </a:p>
          <a:p>
            <a:pPr>
              <a:buSzPts val="800"/>
            </a:pPr>
            <a:r>
              <a:rPr lang="en-GB" sz="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Start to develop a simple understanding of how, when and where to move </a:t>
            </a:r>
          </a:p>
          <a:p>
            <a:pPr>
              <a:buSzPts val="800"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Develop a simple awareness that exercise is good for them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"/>
          <p:cNvSpPr txBox="1"/>
          <p:nvPr/>
        </p:nvSpPr>
        <p:spPr>
          <a:xfrm>
            <a:off x="67103" y="12085063"/>
            <a:ext cx="1433931" cy="95406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develop balance, agility and co-ordination skills</a:t>
            </a:r>
            <a:endParaRPr sz="80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Starting to participate in a simple team game </a:t>
            </a: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dirty="0">
                <a:solidFill>
                  <a:schemeClr val="dk1"/>
                </a:solidFill>
                <a:latin typeface="Calibri"/>
                <a:cs typeface="Calibri"/>
                <a:sym typeface="Calibri"/>
              </a:rPr>
              <a:t>Start to show independence , resilience and perseverance in the face of challenge</a:t>
            </a:r>
            <a:endParaRPr sz="140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"/>
          <p:cNvSpPr txBox="1"/>
          <p:nvPr/>
        </p:nvSpPr>
        <p:spPr>
          <a:xfrm>
            <a:off x="2142700" y="14181075"/>
            <a:ext cx="1896600" cy="95406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start to apply the balance, agility and co-ordination skills in a range of activities on their own and with others</a:t>
            </a: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Give a simple example why the exercise in good for them</a:t>
            </a:r>
            <a:endParaRPr lang="en-GB" sz="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9" name="Google Shape;99;p1" descr="Magnifying Glass PNG Transparent Images | PNG Al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73967" y="33764247"/>
            <a:ext cx="90791" cy="93631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grpSp>
        <p:nvGrpSpPr>
          <p:cNvPr id="101" name="Google Shape;101;p1"/>
          <p:cNvGrpSpPr/>
          <p:nvPr/>
        </p:nvGrpSpPr>
        <p:grpSpPr>
          <a:xfrm>
            <a:off x="502089" y="46588"/>
            <a:ext cx="8546011" cy="16438926"/>
            <a:chOff x="465331" y="7016"/>
            <a:chExt cx="8546011" cy="16438926"/>
          </a:xfrm>
        </p:grpSpPr>
        <p:grpSp>
          <p:nvGrpSpPr>
            <p:cNvPr id="102" name="Google Shape;102;p1"/>
            <p:cNvGrpSpPr/>
            <p:nvPr/>
          </p:nvGrpSpPr>
          <p:grpSpPr>
            <a:xfrm>
              <a:off x="465331" y="7016"/>
              <a:ext cx="8546011" cy="16438926"/>
              <a:chOff x="465331" y="7016"/>
              <a:chExt cx="8546011" cy="16438926"/>
            </a:xfrm>
          </p:grpSpPr>
          <p:sp>
            <p:nvSpPr>
              <p:cNvPr id="103" name="Google Shape;103;p1"/>
              <p:cNvSpPr/>
              <p:nvPr/>
            </p:nvSpPr>
            <p:spPr>
              <a:xfrm rot="5400000" flipH="1">
                <a:off x="6614450" y="7484654"/>
                <a:ext cx="2601037" cy="1802873"/>
              </a:xfrm>
              <a:prstGeom prst="blockArc">
                <a:avLst>
                  <a:gd name="adj1" fmla="val 10085545"/>
                  <a:gd name="adj2" fmla="val 21592566"/>
                  <a:gd name="adj3" fmla="val 31364"/>
                </a:avLst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4" name="Google Shape;104;p1"/>
              <p:cNvSpPr/>
              <p:nvPr/>
            </p:nvSpPr>
            <p:spPr>
              <a:xfrm>
                <a:off x="2274892" y="9200653"/>
                <a:ext cx="5775662" cy="603451"/>
              </a:xfrm>
              <a:custGeom>
                <a:avLst/>
                <a:gdLst/>
                <a:ahLst/>
                <a:cxnLst/>
                <a:rect l="l" t="t" r="r" b="b"/>
                <a:pathLst>
                  <a:path w="5909338" h="652772" extrusionOk="0">
                    <a:moveTo>
                      <a:pt x="0" y="0"/>
                    </a:moveTo>
                    <a:lnTo>
                      <a:pt x="5909338" y="0"/>
                    </a:lnTo>
                    <a:lnTo>
                      <a:pt x="5826211" y="652772"/>
                    </a:lnTo>
                    <a:lnTo>
                      <a:pt x="0" y="64238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5" name="Google Shape;105;p1"/>
              <p:cNvSpPr/>
              <p:nvPr/>
            </p:nvSpPr>
            <p:spPr>
              <a:xfrm rot="-5400000">
                <a:off x="993452" y="9333876"/>
                <a:ext cx="2562880" cy="2289260"/>
              </a:xfrm>
              <a:prstGeom prst="blockArc">
                <a:avLst>
                  <a:gd name="adj1" fmla="val 10726998"/>
                  <a:gd name="adj2" fmla="val 488960"/>
                  <a:gd name="adj3" fmla="val 25382"/>
                </a:avLst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6" name="Google Shape;106;p1"/>
              <p:cNvSpPr/>
              <p:nvPr/>
            </p:nvSpPr>
            <p:spPr>
              <a:xfrm rot="-5400000">
                <a:off x="702443" y="13556385"/>
                <a:ext cx="2780712" cy="2372370"/>
              </a:xfrm>
              <a:prstGeom prst="blockArc">
                <a:avLst>
                  <a:gd name="adj1" fmla="val 10794188"/>
                  <a:gd name="adj2" fmla="val 385187"/>
                  <a:gd name="adj3" fmla="val 26423"/>
                </a:avLst>
              </a:prstGeom>
              <a:solidFill>
                <a:srgbClr val="92D05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7" name="Google Shape;107;p1"/>
              <p:cNvSpPr/>
              <p:nvPr/>
            </p:nvSpPr>
            <p:spPr>
              <a:xfrm>
                <a:off x="2167733" y="15522198"/>
                <a:ext cx="6361359" cy="610731"/>
              </a:xfrm>
              <a:prstGeom prst="rect">
                <a:avLst/>
              </a:prstGeom>
              <a:solidFill>
                <a:srgbClr val="FFFF66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8" name="Google Shape;108;p1"/>
              <p:cNvSpPr/>
              <p:nvPr/>
            </p:nvSpPr>
            <p:spPr>
              <a:xfrm rot="5400000" flipH="1">
                <a:off x="6401296" y="11377882"/>
                <a:ext cx="2847721" cy="2372371"/>
              </a:xfrm>
              <a:prstGeom prst="blockArc">
                <a:avLst>
                  <a:gd name="adj1" fmla="val 10534370"/>
                  <a:gd name="adj2" fmla="val 262277"/>
                  <a:gd name="adj3" fmla="val 28610"/>
                </a:avLst>
              </a:prstGeom>
              <a:solidFill>
                <a:srgbClr val="92D05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9" name="Google Shape;109;p1"/>
              <p:cNvSpPr/>
              <p:nvPr/>
            </p:nvSpPr>
            <p:spPr>
              <a:xfrm>
                <a:off x="2167734" y="13352216"/>
                <a:ext cx="5841999" cy="621843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0" name="Google Shape;110;p1"/>
              <p:cNvSpPr/>
              <p:nvPr/>
            </p:nvSpPr>
            <p:spPr>
              <a:xfrm>
                <a:off x="2032661" y="11131054"/>
                <a:ext cx="5841604" cy="695077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1" name="Google Shape;111;p1"/>
              <p:cNvSpPr/>
              <p:nvPr/>
            </p:nvSpPr>
            <p:spPr>
              <a:xfrm rot="-5400000">
                <a:off x="477576" y="4671959"/>
                <a:ext cx="2984698" cy="3009187"/>
              </a:xfrm>
              <a:prstGeom prst="blockArc">
                <a:avLst>
                  <a:gd name="adj1" fmla="val 10390161"/>
                  <a:gd name="adj2" fmla="val 708232"/>
                  <a:gd name="adj3" fmla="val 20612"/>
                </a:avLst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2" name="Google Shape;112;p1"/>
              <p:cNvSpPr/>
              <p:nvPr/>
            </p:nvSpPr>
            <p:spPr>
              <a:xfrm rot="5400000" flipH="1">
                <a:off x="5811775" y="2847450"/>
                <a:ext cx="2847600" cy="2019300"/>
              </a:xfrm>
              <a:prstGeom prst="blockArc">
                <a:avLst>
                  <a:gd name="adj1" fmla="val 10800000"/>
                  <a:gd name="adj2" fmla="val 1572"/>
                  <a:gd name="adj3" fmla="val 27649"/>
                </a:avLst>
              </a:prstGeom>
              <a:solidFill>
                <a:srgbClr val="FD31C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3" name="Google Shape;113;p1"/>
              <p:cNvSpPr/>
              <p:nvPr/>
            </p:nvSpPr>
            <p:spPr>
              <a:xfrm>
                <a:off x="2114175" y="4676725"/>
                <a:ext cx="5261400" cy="605100"/>
              </a:xfrm>
              <a:prstGeom prst="rect">
                <a:avLst/>
              </a:prstGeom>
              <a:solidFill>
                <a:srgbClr val="FD31C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4" name="Google Shape;114;p1"/>
              <p:cNvSpPr/>
              <p:nvPr/>
            </p:nvSpPr>
            <p:spPr>
              <a:xfrm>
                <a:off x="2155051" y="2459525"/>
                <a:ext cx="5653200" cy="629400"/>
              </a:xfrm>
              <a:prstGeom prst="rect">
                <a:avLst/>
              </a:prstGeom>
              <a:solidFill>
                <a:srgbClr val="FD31C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5" name="Google Shape;115;p1"/>
              <p:cNvSpPr/>
              <p:nvPr/>
            </p:nvSpPr>
            <p:spPr>
              <a:xfrm rot="5400000">
                <a:off x="2036193" y="241261"/>
                <a:ext cx="938400" cy="735900"/>
              </a:xfrm>
              <a:prstGeom prst="triangle">
                <a:avLst>
                  <a:gd name="adj" fmla="val 50000"/>
                </a:avLst>
              </a:prstGeom>
              <a:solidFill>
                <a:srgbClr val="FF3F8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6" name="Google Shape;116;p1"/>
              <p:cNvSpPr/>
              <p:nvPr/>
            </p:nvSpPr>
            <p:spPr>
              <a:xfrm rot="-5400000" flipH="1">
                <a:off x="863575" y="664975"/>
                <a:ext cx="2847600" cy="1990800"/>
              </a:xfrm>
              <a:prstGeom prst="blockArc">
                <a:avLst>
                  <a:gd name="adj1" fmla="val 10800000"/>
                  <a:gd name="adj2" fmla="val 92052"/>
                  <a:gd name="adj3" fmla="val 28919"/>
                </a:avLst>
              </a:prstGeom>
              <a:solidFill>
                <a:srgbClr val="FD31C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7" name="Google Shape;117;p1"/>
              <p:cNvSpPr/>
              <p:nvPr/>
            </p:nvSpPr>
            <p:spPr>
              <a:xfrm>
                <a:off x="1928756" y="7062795"/>
                <a:ext cx="6011454" cy="605162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25" name="Google Shape;125;p1"/>
              <p:cNvSpPr txBox="1"/>
              <p:nvPr/>
            </p:nvSpPr>
            <p:spPr>
              <a:xfrm>
                <a:off x="7456071" y="8845415"/>
                <a:ext cx="841074" cy="30773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0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grpSp>
            <p:nvGrpSpPr>
              <p:cNvPr id="126" name="Google Shape;126;p1"/>
              <p:cNvGrpSpPr/>
              <p:nvPr/>
            </p:nvGrpSpPr>
            <p:grpSpPr>
              <a:xfrm>
                <a:off x="1840269" y="10742941"/>
                <a:ext cx="1216203" cy="1304869"/>
                <a:chOff x="1246863" y="10727222"/>
                <a:chExt cx="1216203" cy="1304869"/>
              </a:xfrm>
            </p:grpSpPr>
            <p:sp>
              <p:nvSpPr>
                <p:cNvPr id="127" name="Google Shape;127;p1"/>
                <p:cNvSpPr/>
                <p:nvPr/>
              </p:nvSpPr>
              <p:spPr>
                <a:xfrm>
                  <a:off x="1246863" y="10727222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8" name="Google Shape;128;p1"/>
                <p:cNvSpPr/>
                <p:nvPr/>
              </p:nvSpPr>
              <p:spPr>
                <a:xfrm>
                  <a:off x="1433817" y="10928006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9" name="Google Shape;129;p1"/>
                <p:cNvSpPr txBox="1"/>
                <p:nvPr/>
              </p:nvSpPr>
              <p:spPr>
                <a:xfrm>
                  <a:off x="1269631" y="11062143"/>
                  <a:ext cx="1193435" cy="70784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>
                      <a:solidFill>
                        <a:schemeClr val="dk1"/>
                      </a:solidFill>
                      <a:latin typeface="Calibri"/>
                      <a:cs typeface="Calibri"/>
                      <a:sym typeface="Calibri"/>
                    </a:rPr>
                    <a:t>Middle Phase</a:t>
                  </a: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sp>
            <p:nvSpPr>
              <p:cNvPr id="132" name="Google Shape;132;p1"/>
              <p:cNvSpPr/>
              <p:nvPr/>
            </p:nvSpPr>
            <p:spPr>
              <a:xfrm>
                <a:off x="7544650" y="13152119"/>
                <a:ext cx="841075" cy="903301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134" name="Google Shape;134;p1"/>
              <p:cNvGrpSpPr/>
              <p:nvPr/>
            </p:nvGrpSpPr>
            <p:grpSpPr>
              <a:xfrm>
                <a:off x="1333232" y="15096222"/>
                <a:ext cx="1214980" cy="1304869"/>
                <a:chOff x="1333232" y="15096222"/>
                <a:chExt cx="1214980" cy="1304869"/>
              </a:xfrm>
            </p:grpSpPr>
            <p:sp>
              <p:nvSpPr>
                <p:cNvPr id="135" name="Google Shape;135;p1"/>
                <p:cNvSpPr/>
                <p:nvPr/>
              </p:nvSpPr>
              <p:spPr>
                <a:xfrm>
                  <a:off x="1333232" y="15096222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6" name="Google Shape;136;p1"/>
                <p:cNvSpPr/>
                <p:nvPr/>
              </p:nvSpPr>
              <p:spPr>
                <a:xfrm>
                  <a:off x="1507927" y="15311020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7" name="Google Shape;137;p1"/>
                <p:cNvSpPr txBox="1"/>
                <p:nvPr/>
              </p:nvSpPr>
              <p:spPr>
                <a:xfrm>
                  <a:off x="1531314" y="15450439"/>
                  <a:ext cx="841074" cy="70784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>
                      <a:solidFill>
                        <a:schemeClr val="dk1"/>
                      </a:solidFill>
                      <a:latin typeface="Calibri"/>
                      <a:cs typeface="Calibri"/>
                      <a:sym typeface="Calibri"/>
                    </a:rPr>
                    <a:t>Lower Phase</a:t>
                  </a: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38" name="Google Shape;138;p1"/>
              <p:cNvGrpSpPr/>
              <p:nvPr/>
            </p:nvGrpSpPr>
            <p:grpSpPr>
              <a:xfrm>
                <a:off x="6280978" y="15134191"/>
                <a:ext cx="1214980" cy="1304869"/>
                <a:chOff x="6280978" y="15134191"/>
                <a:chExt cx="1214980" cy="1304869"/>
              </a:xfrm>
            </p:grpSpPr>
            <p:sp>
              <p:nvSpPr>
                <p:cNvPr id="139" name="Google Shape;139;p1"/>
                <p:cNvSpPr/>
                <p:nvPr/>
              </p:nvSpPr>
              <p:spPr>
                <a:xfrm>
                  <a:off x="6280978" y="15134191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0" name="Google Shape;140;p1"/>
                <p:cNvSpPr/>
                <p:nvPr/>
              </p:nvSpPr>
              <p:spPr>
                <a:xfrm>
                  <a:off x="6464120" y="15345516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1" name="Google Shape;141;p1"/>
                <p:cNvSpPr txBox="1"/>
                <p:nvPr/>
              </p:nvSpPr>
              <p:spPr>
                <a:xfrm>
                  <a:off x="6478254" y="15614195"/>
                  <a:ext cx="841074" cy="40011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EYFS</a:t>
                  </a:r>
                  <a:endParaRPr sz="20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42" name="Google Shape;142;p1"/>
              <p:cNvGrpSpPr/>
              <p:nvPr/>
            </p:nvGrpSpPr>
            <p:grpSpPr>
              <a:xfrm>
                <a:off x="7707513" y="15141073"/>
                <a:ext cx="1214980" cy="1304869"/>
                <a:chOff x="7707513" y="15141073"/>
                <a:chExt cx="1214980" cy="1304869"/>
              </a:xfrm>
            </p:grpSpPr>
            <p:sp>
              <p:nvSpPr>
                <p:cNvPr id="143" name="Google Shape;143;p1"/>
                <p:cNvSpPr/>
                <p:nvPr/>
              </p:nvSpPr>
              <p:spPr>
                <a:xfrm>
                  <a:off x="7707513" y="15141073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4" name="Google Shape;144;p1"/>
                <p:cNvSpPr/>
                <p:nvPr/>
              </p:nvSpPr>
              <p:spPr>
                <a:xfrm>
                  <a:off x="7891733" y="15324542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5" name="Google Shape;145;p1"/>
                <p:cNvSpPr txBox="1"/>
                <p:nvPr/>
              </p:nvSpPr>
              <p:spPr>
                <a:xfrm>
                  <a:off x="7783950" y="15574877"/>
                  <a:ext cx="1090401" cy="400110"/>
                </a:xfrm>
                <a:prstGeom prst="rect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endParaRPr sz="20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46" name="Google Shape;146;p1"/>
              <p:cNvGrpSpPr/>
              <p:nvPr/>
            </p:nvGrpSpPr>
            <p:grpSpPr>
              <a:xfrm>
                <a:off x="2849196" y="7016"/>
                <a:ext cx="1215000" cy="1305000"/>
                <a:chOff x="8312982" y="2445409"/>
                <a:chExt cx="1215000" cy="1305000"/>
              </a:xfrm>
            </p:grpSpPr>
            <p:sp>
              <p:nvSpPr>
                <p:cNvPr id="147" name="Google Shape;147;p1"/>
                <p:cNvSpPr/>
                <p:nvPr/>
              </p:nvSpPr>
              <p:spPr>
                <a:xfrm>
                  <a:off x="8312982" y="2445409"/>
                  <a:ext cx="1215000" cy="1305000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8" name="Google Shape;148;p1"/>
                <p:cNvSpPr/>
                <p:nvPr/>
              </p:nvSpPr>
              <p:spPr>
                <a:xfrm>
                  <a:off x="8499936" y="2646194"/>
                  <a:ext cx="841200" cy="903300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1" i="0" u="none" strike="noStrike" cap="none">
                    <a:solidFill>
                      <a:schemeClr val="tx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9" name="Google Shape;149;p1"/>
                <p:cNvSpPr txBox="1"/>
                <p:nvPr/>
              </p:nvSpPr>
              <p:spPr>
                <a:xfrm>
                  <a:off x="8393503" y="2861721"/>
                  <a:ext cx="1054500" cy="30773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rPr lang="en-GB" sz="14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POST 16</a:t>
                  </a:r>
                  <a:endParaRPr sz="14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  <p:grpSp>
          <p:nvGrpSpPr>
            <p:cNvPr id="150" name="Google Shape;150;p1"/>
            <p:cNvGrpSpPr/>
            <p:nvPr/>
          </p:nvGrpSpPr>
          <p:grpSpPr>
            <a:xfrm>
              <a:off x="1231926" y="4415122"/>
              <a:ext cx="1214980" cy="1304869"/>
              <a:chOff x="1231926" y="4415122"/>
              <a:chExt cx="1214980" cy="1304869"/>
            </a:xfrm>
          </p:grpSpPr>
          <p:sp>
            <p:nvSpPr>
              <p:cNvPr id="151" name="Google Shape;151;p1"/>
              <p:cNvSpPr/>
              <p:nvPr/>
            </p:nvSpPr>
            <p:spPr>
              <a:xfrm>
                <a:off x="1231926" y="4415122"/>
                <a:ext cx="1214980" cy="1304869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2" name="Google Shape;152;p1"/>
              <p:cNvSpPr/>
              <p:nvPr/>
            </p:nvSpPr>
            <p:spPr>
              <a:xfrm>
                <a:off x="1418880" y="4615906"/>
                <a:ext cx="841075" cy="903301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3" name="Google Shape;153;p1"/>
              <p:cNvSpPr txBox="1"/>
              <p:nvPr/>
            </p:nvSpPr>
            <p:spPr>
              <a:xfrm>
                <a:off x="1341204" y="4715621"/>
                <a:ext cx="1003483" cy="70784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000"/>
                  <a:buFont typeface="Arial"/>
                  <a:buNone/>
                </a:pPr>
                <a:r>
                  <a:rPr lang="en-GB" sz="2000" b="1">
                    <a:solidFill>
                      <a:schemeClr val="dk1"/>
                    </a:solidFill>
                    <a:latin typeface="Calibri"/>
                    <a:cs typeface="Calibri"/>
                    <a:sym typeface="Calibri"/>
                  </a:rPr>
                  <a:t>Upper Phase</a:t>
                </a: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cxnSp>
        <p:nvCxnSpPr>
          <p:cNvPr id="154" name="Google Shape;154;p1"/>
          <p:cNvCxnSpPr>
            <a:cxnSpLocks/>
            <a:stCxn id="95" idx="3"/>
          </p:cNvCxnSpPr>
          <p:nvPr/>
        </p:nvCxnSpPr>
        <p:spPr>
          <a:xfrm>
            <a:off x="7217197" y="3676651"/>
            <a:ext cx="463150" cy="495171"/>
          </a:xfrm>
          <a:prstGeom prst="straightConnector1">
            <a:avLst/>
          </a:prstGeom>
          <a:noFill/>
          <a:ln w="38100" cap="flat" cmpd="sng">
            <a:solidFill>
              <a:srgbClr val="D600D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55" name="Google Shape;155;p1"/>
          <p:cNvCxnSpPr>
            <a:stCxn id="156" idx="2"/>
          </p:cNvCxnSpPr>
          <p:nvPr/>
        </p:nvCxnSpPr>
        <p:spPr>
          <a:xfrm>
            <a:off x="2445118" y="3833080"/>
            <a:ext cx="209401" cy="1087565"/>
          </a:xfrm>
          <a:prstGeom prst="straightConnector1">
            <a:avLst/>
          </a:prstGeom>
          <a:noFill/>
          <a:ln w="38100" cap="flat" cmpd="sng">
            <a:solidFill>
              <a:srgbClr val="D600D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57" name="Google Shape;157;p1"/>
          <p:cNvCxnSpPr>
            <a:cxnSpLocks/>
            <a:stCxn id="158" idx="2"/>
          </p:cNvCxnSpPr>
          <p:nvPr/>
        </p:nvCxnSpPr>
        <p:spPr>
          <a:xfrm flipH="1">
            <a:off x="2494686" y="2278706"/>
            <a:ext cx="528514" cy="640914"/>
          </a:xfrm>
          <a:prstGeom prst="straightConnector1">
            <a:avLst/>
          </a:prstGeom>
          <a:noFill/>
          <a:ln w="38100" cap="flat" cmpd="sng">
            <a:solidFill>
              <a:srgbClr val="C4004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61" name="Google Shape;161;p1"/>
          <p:cNvCxnSpPr>
            <a:stCxn id="162" idx="0"/>
          </p:cNvCxnSpPr>
          <p:nvPr/>
        </p:nvCxnSpPr>
        <p:spPr>
          <a:xfrm flipV="1">
            <a:off x="628405" y="2454416"/>
            <a:ext cx="751199" cy="357900"/>
          </a:xfrm>
          <a:prstGeom prst="straightConnector1">
            <a:avLst/>
          </a:prstGeom>
          <a:noFill/>
          <a:ln w="38100" cap="flat" cmpd="sng">
            <a:solidFill>
              <a:srgbClr val="C4004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63" name="Google Shape;163;p1"/>
          <p:cNvCxnSpPr>
            <a:stCxn id="164" idx="2"/>
          </p:cNvCxnSpPr>
          <p:nvPr/>
        </p:nvCxnSpPr>
        <p:spPr>
          <a:xfrm>
            <a:off x="3849126" y="6949196"/>
            <a:ext cx="47399" cy="492511"/>
          </a:xfrm>
          <a:prstGeom prst="straightConnector1">
            <a:avLst/>
          </a:prstGeom>
          <a:noFill/>
          <a:ln w="38100" cap="flat" cmpd="sng">
            <a:solidFill>
              <a:srgbClr val="53247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65" name="Google Shape;165;p1"/>
          <p:cNvCxnSpPr>
            <a:stCxn id="166" idx="2"/>
          </p:cNvCxnSpPr>
          <p:nvPr/>
        </p:nvCxnSpPr>
        <p:spPr>
          <a:xfrm flipH="1">
            <a:off x="6543646" y="6817825"/>
            <a:ext cx="661800" cy="549055"/>
          </a:xfrm>
          <a:prstGeom prst="straightConnector1">
            <a:avLst/>
          </a:prstGeom>
          <a:noFill/>
          <a:ln w="38100" cap="flat" cmpd="sng">
            <a:solidFill>
              <a:srgbClr val="53247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67" name="Google Shape;167;p1"/>
          <p:cNvCxnSpPr/>
          <p:nvPr/>
        </p:nvCxnSpPr>
        <p:spPr>
          <a:xfrm flipH="1">
            <a:off x="2652967" y="8981656"/>
            <a:ext cx="1599" cy="580835"/>
          </a:xfrm>
          <a:prstGeom prst="straightConnector1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68" name="Google Shape;168;p1"/>
          <p:cNvCxnSpPr>
            <a:stCxn id="169" idx="3"/>
          </p:cNvCxnSpPr>
          <p:nvPr/>
        </p:nvCxnSpPr>
        <p:spPr>
          <a:xfrm>
            <a:off x="1103576" y="10595044"/>
            <a:ext cx="507601" cy="373570"/>
          </a:xfrm>
          <a:prstGeom prst="straightConnector1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0" name="Google Shape;170;p1"/>
          <p:cNvCxnSpPr>
            <a:stCxn id="93" idx="2"/>
          </p:cNvCxnSpPr>
          <p:nvPr/>
        </p:nvCxnSpPr>
        <p:spPr>
          <a:xfrm flipH="1">
            <a:off x="8561100" y="10846867"/>
            <a:ext cx="170700" cy="1542833"/>
          </a:xfrm>
          <a:prstGeom prst="straightConnector1">
            <a:avLst/>
          </a:prstGeom>
          <a:noFill/>
          <a:ln w="38100" cap="flat" cmpd="sng">
            <a:solidFill>
              <a:srgbClr val="0CBC8E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2" name="Google Shape;172;p1"/>
          <p:cNvCxnSpPr>
            <a:cxnSpLocks/>
          </p:cNvCxnSpPr>
          <p:nvPr/>
        </p:nvCxnSpPr>
        <p:spPr>
          <a:xfrm>
            <a:off x="3988613" y="13396173"/>
            <a:ext cx="497567" cy="346445"/>
          </a:xfrm>
          <a:prstGeom prst="straightConnector1">
            <a:avLst/>
          </a:prstGeom>
          <a:noFill/>
          <a:ln w="38100" cap="flat" cmpd="sng">
            <a:solidFill>
              <a:srgbClr val="00B05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3" name="Google Shape;173;p1"/>
          <p:cNvCxnSpPr/>
          <p:nvPr/>
        </p:nvCxnSpPr>
        <p:spPr>
          <a:xfrm>
            <a:off x="1314365" y="13078574"/>
            <a:ext cx="388273" cy="413884"/>
          </a:xfrm>
          <a:prstGeom prst="straightConnector1">
            <a:avLst/>
          </a:prstGeom>
          <a:noFill/>
          <a:ln w="38100" cap="flat" cmpd="sng">
            <a:solidFill>
              <a:srgbClr val="00B05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4" name="Google Shape;174;p1"/>
          <p:cNvCxnSpPr/>
          <p:nvPr/>
        </p:nvCxnSpPr>
        <p:spPr>
          <a:xfrm rot="10800000" flipH="1">
            <a:off x="2654565" y="13652304"/>
            <a:ext cx="106635" cy="528763"/>
          </a:xfrm>
          <a:prstGeom prst="straightConnector1">
            <a:avLst/>
          </a:prstGeom>
          <a:noFill/>
          <a:ln w="38100" cap="flat" cmpd="sng">
            <a:solidFill>
              <a:srgbClr val="00B05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5" name="Google Shape;175;p1"/>
          <p:cNvCxnSpPr/>
          <p:nvPr/>
        </p:nvCxnSpPr>
        <p:spPr>
          <a:xfrm flipH="1">
            <a:off x="2755183" y="15462848"/>
            <a:ext cx="300066" cy="453922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6" name="Google Shape;176;p1"/>
          <p:cNvCxnSpPr/>
          <p:nvPr/>
        </p:nvCxnSpPr>
        <p:spPr>
          <a:xfrm>
            <a:off x="5829511" y="15375847"/>
            <a:ext cx="3392" cy="457714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7" name="Google Shape;177;p1"/>
          <p:cNvCxnSpPr>
            <a:cxnSpLocks/>
            <a:stCxn id="178" idx="0"/>
          </p:cNvCxnSpPr>
          <p:nvPr/>
        </p:nvCxnSpPr>
        <p:spPr>
          <a:xfrm flipV="1">
            <a:off x="2975498" y="16031314"/>
            <a:ext cx="690779" cy="562501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179" name="Google Shape;179;p1"/>
          <p:cNvSpPr txBox="1"/>
          <p:nvPr/>
        </p:nvSpPr>
        <p:spPr>
          <a:xfrm>
            <a:off x="5534392" y="1069128"/>
            <a:ext cx="1692599" cy="830956"/>
          </a:xfrm>
          <a:prstGeom prst="rect">
            <a:avLst/>
          </a:prstGeom>
          <a:solidFill>
            <a:srgbClr val="F599EC"/>
          </a:solidFill>
          <a:ln w="9525" cap="flat" cmpd="sng">
            <a:solidFill>
              <a:srgbClr val="FF61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The student understand the benefits of positive attitudes through understanding the conventions of fair play,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competition and good sporting behaviour</a:t>
            </a:r>
            <a:endParaRPr sz="800" i="0" u="none" strike="noStrike" cap="none" dirty="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80" name="Google Shape;180;p1"/>
          <p:cNvCxnSpPr>
            <a:stCxn id="179" idx="2"/>
          </p:cNvCxnSpPr>
          <p:nvPr/>
        </p:nvCxnSpPr>
        <p:spPr>
          <a:xfrm flipH="1">
            <a:off x="5534391" y="1900084"/>
            <a:ext cx="846301" cy="523611"/>
          </a:xfrm>
          <a:prstGeom prst="straightConnector1">
            <a:avLst/>
          </a:prstGeom>
          <a:noFill/>
          <a:ln w="38100" cap="flat" cmpd="sng">
            <a:solidFill>
              <a:srgbClr val="C40046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181" name="Google Shape;181;p1"/>
          <p:cNvSpPr txBox="1"/>
          <p:nvPr/>
        </p:nvSpPr>
        <p:spPr>
          <a:xfrm>
            <a:off x="95150" y="15470750"/>
            <a:ext cx="985800" cy="132339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dirty="0">
                <a:latin typeface="Calibri"/>
                <a:ea typeface="Calibri"/>
                <a:cs typeface="Calibri"/>
                <a:sym typeface="Calibri"/>
              </a:rPr>
              <a:t>Students develop simple fundamental movement skills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dirty="0">
                <a:latin typeface="Calibri"/>
                <a:ea typeface="Calibri"/>
                <a:cs typeface="Calibri"/>
                <a:sym typeface="Calibri"/>
              </a:rPr>
              <a:t>Starting to play a simple game with a partner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dirty="0">
                <a:latin typeface="Calibri"/>
                <a:ea typeface="Calibri"/>
                <a:cs typeface="Calibri"/>
                <a:sym typeface="Calibri"/>
              </a:rPr>
              <a:t>Be confident to try new activities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2" name="Google Shape;182;p1"/>
          <p:cNvCxnSpPr>
            <a:stCxn id="181" idx="0"/>
          </p:cNvCxnSpPr>
          <p:nvPr/>
        </p:nvCxnSpPr>
        <p:spPr>
          <a:xfrm flipV="1">
            <a:off x="588050" y="15096350"/>
            <a:ext cx="810600" cy="374400"/>
          </a:xfrm>
          <a:prstGeom prst="straightConnector1">
            <a:avLst/>
          </a:prstGeom>
          <a:noFill/>
          <a:ln w="38100" cap="flat" cmpd="sng">
            <a:solidFill>
              <a:srgbClr val="00B050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185" name="Google Shape;185;p1"/>
          <p:cNvSpPr txBox="1"/>
          <p:nvPr/>
        </p:nvSpPr>
        <p:spPr>
          <a:xfrm>
            <a:off x="6921415" y="13835383"/>
            <a:ext cx="2556886" cy="95406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Starting to apply and develop a broader range of skills and how to use them in different ways</a:t>
            </a: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Start to develop a simple understanding on the importance of following basic rules</a:t>
            </a: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Become increasingly able to safety participate in  and describe how their body feel when performing different physical activities</a:t>
            </a:r>
          </a:p>
        </p:txBody>
      </p:sp>
      <p:sp>
        <p:nvSpPr>
          <p:cNvPr id="186" name="Google Shape;186;p1"/>
          <p:cNvSpPr txBox="1"/>
          <p:nvPr/>
        </p:nvSpPr>
        <p:spPr>
          <a:xfrm>
            <a:off x="5162722" y="10139036"/>
            <a:ext cx="2252935" cy="33851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Students begin to take part in Inter-school Sport competitions </a:t>
            </a:r>
            <a:endParaRPr sz="80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87" name="Google Shape;187;p1"/>
          <p:cNvCxnSpPr>
            <a:stCxn id="186" idx="2"/>
          </p:cNvCxnSpPr>
          <p:nvPr/>
        </p:nvCxnSpPr>
        <p:spPr>
          <a:xfrm>
            <a:off x="6289190" y="10477550"/>
            <a:ext cx="711599" cy="1081153"/>
          </a:xfrm>
          <a:prstGeom prst="straightConnector1">
            <a:avLst/>
          </a:prstGeom>
          <a:noFill/>
          <a:ln w="38100" cap="flat" cmpd="sng">
            <a:solidFill>
              <a:srgbClr val="0CBC8E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188" name="Google Shape;188;p1"/>
          <p:cNvSpPr txBox="1"/>
          <p:nvPr/>
        </p:nvSpPr>
        <p:spPr>
          <a:xfrm>
            <a:off x="6008600" y="11881000"/>
            <a:ext cx="1896600" cy="58473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Take part in outdoor and adventurous activity challenges both individually and within a team</a:t>
            </a:r>
            <a:endParaRPr sz="800" i="0" u="none" strike="noStrike" cap="none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  <a:sym typeface="Arial"/>
            </a:endParaRPr>
          </a:p>
        </p:txBody>
      </p:sp>
      <p:sp>
        <p:nvSpPr>
          <p:cNvPr id="191" name="Google Shape;191;p1"/>
          <p:cNvSpPr txBox="1"/>
          <p:nvPr/>
        </p:nvSpPr>
        <p:spPr>
          <a:xfrm>
            <a:off x="3251597" y="10139036"/>
            <a:ext cx="985800" cy="58473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Year 5, students start swimming  </a:t>
            </a: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92" name="Google Shape;192;p1"/>
          <p:cNvCxnSpPr>
            <a:stCxn id="191" idx="2"/>
          </p:cNvCxnSpPr>
          <p:nvPr/>
        </p:nvCxnSpPr>
        <p:spPr>
          <a:xfrm flipH="1">
            <a:off x="3707597" y="10723771"/>
            <a:ext cx="36900" cy="735865"/>
          </a:xfrm>
          <a:prstGeom prst="straightConnector1">
            <a:avLst/>
          </a:prstGeom>
          <a:noFill/>
          <a:ln w="38100" cap="flat" cmpd="sng">
            <a:solidFill>
              <a:srgbClr val="0CBC8E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162" name="Google Shape;162;p1"/>
          <p:cNvSpPr txBox="1"/>
          <p:nvPr/>
        </p:nvSpPr>
        <p:spPr>
          <a:xfrm>
            <a:off x="125069" y="2812316"/>
            <a:ext cx="1006671" cy="1815841"/>
          </a:xfrm>
          <a:prstGeom prst="rect">
            <a:avLst/>
          </a:prstGeom>
          <a:solidFill>
            <a:srgbClr val="F599EC"/>
          </a:solidFill>
          <a:ln w="9525" cap="flat" cmpd="sng">
            <a:solidFill>
              <a:srgbClr val="FF61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participate in safe practice through</a:t>
            </a: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understanding the rules and procedures of</a:t>
            </a: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practical activities, the need for appropriate</a:t>
            </a: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clothing and protection, and the need to warm</a:t>
            </a: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up and cool down after exercise.</a:t>
            </a:r>
          </a:p>
        </p:txBody>
      </p:sp>
      <p:sp>
        <p:nvSpPr>
          <p:cNvPr id="198" name="Google Shape;198;p1" descr="Blog 5: Charles Darwin's Theory of Evolution | Science Amino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1" descr="Blog 5: Charles Darwin's Theory of Evolution | Science Amino"/>
          <p:cNvSpPr/>
          <p:nvPr/>
        </p:nvSpPr>
        <p:spPr>
          <a:xfrm>
            <a:off x="307975" y="79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1" descr="Blog 5: Charles Darwin's Theory of Evolution | Science Amino"/>
          <p:cNvSpPr/>
          <p:nvPr/>
        </p:nvSpPr>
        <p:spPr>
          <a:xfrm>
            <a:off x="460375" y="1603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1"/>
          <p:cNvSpPr txBox="1"/>
          <p:nvPr/>
        </p:nvSpPr>
        <p:spPr>
          <a:xfrm>
            <a:off x="2274893" y="1324639"/>
            <a:ext cx="1496614" cy="954067"/>
          </a:xfrm>
          <a:prstGeom prst="rect">
            <a:avLst/>
          </a:prstGeom>
          <a:solidFill>
            <a:srgbClr val="F599EC"/>
          </a:solidFill>
          <a:ln w="9525" cap="flat" cmpd="sng">
            <a:solidFill>
              <a:srgbClr val="FF61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T</a:t>
            </a: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o analyse and improve their own or others</a:t>
            </a: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performance by identifying strengths and</a:t>
            </a: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weaknesses and suggesting how performance</a:t>
            </a: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may be improved</a:t>
            </a:r>
          </a:p>
        </p:txBody>
      </p:sp>
      <p:sp>
        <p:nvSpPr>
          <p:cNvPr id="205" name="Google Shape;205;p1"/>
          <p:cNvSpPr txBox="1"/>
          <p:nvPr/>
        </p:nvSpPr>
        <p:spPr>
          <a:xfrm>
            <a:off x="1973766" y="7782915"/>
            <a:ext cx="1377600" cy="98484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By the end of year 6 the students should be able to use a range of strokes effectively</a:t>
            </a:r>
            <a:endParaRPr sz="80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"/>
              <a:buFont typeface="Arial"/>
              <a:buNone/>
            </a:pPr>
            <a:endParaRPr sz="200" b="1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1" descr="What The Mayans Ate Before They Randomly Disappeared"/>
          <p:cNvSpPr/>
          <p:nvPr/>
        </p:nvSpPr>
        <p:spPr>
          <a:xfrm>
            <a:off x="612775" y="3127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Google Shape;156;p1"/>
          <p:cNvSpPr txBox="1"/>
          <p:nvPr/>
        </p:nvSpPr>
        <p:spPr>
          <a:xfrm>
            <a:off x="1756353" y="3294511"/>
            <a:ext cx="1377530" cy="538569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rgbClr val="FF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students will start working towards their OCR Entry Level qualification</a:t>
            </a: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"/>
              <a:buFont typeface="Arial"/>
              <a:buNone/>
            </a:pPr>
            <a:r>
              <a:rPr lang="en-GB" sz="500" b="0" i="0" u="none" strike="noStrike" cap="none" dirty="0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.</a:t>
            </a:r>
            <a:endParaRPr sz="200" b="1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1"/>
          <p:cNvSpPr txBox="1"/>
          <p:nvPr/>
        </p:nvSpPr>
        <p:spPr>
          <a:xfrm>
            <a:off x="1576293" y="5734866"/>
            <a:ext cx="1272900" cy="95406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0" i="0" u="none" strike="noStrike" cap="none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The students should be able to compare their performances with previous ones and demonstrate improvement to achieve their personal best</a:t>
            </a:r>
          </a:p>
        </p:txBody>
      </p:sp>
      <p:sp>
        <p:nvSpPr>
          <p:cNvPr id="214" name="Google Shape;214;p1"/>
          <p:cNvSpPr txBox="1"/>
          <p:nvPr/>
        </p:nvSpPr>
        <p:spPr>
          <a:xfrm>
            <a:off x="189064" y="446240"/>
            <a:ext cx="1006800" cy="1200288"/>
          </a:xfrm>
          <a:prstGeom prst="rect">
            <a:avLst/>
          </a:prstGeom>
          <a:solidFill>
            <a:srgbClr val="F599EC"/>
          </a:solidFill>
          <a:ln w="9525" cap="flat" cmpd="sng">
            <a:solidFill>
              <a:srgbClr val="FF99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Display an understanding of importance to lead healthy, active lives and are aware of how physical exercise can have a positive impact on their well-being</a:t>
            </a:r>
          </a:p>
        </p:txBody>
      </p:sp>
      <p:sp>
        <p:nvSpPr>
          <p:cNvPr id="164" name="Google Shape;164;p1"/>
          <p:cNvSpPr txBox="1"/>
          <p:nvPr/>
        </p:nvSpPr>
        <p:spPr>
          <a:xfrm>
            <a:off x="3119818" y="5872018"/>
            <a:ext cx="1458615" cy="107717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students participate in Physical activity and sport in and out of school and they can explain in detail how to contributes to a healthy life style </a:t>
            </a:r>
            <a:endParaRPr sz="140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1"/>
          <p:cNvSpPr txBox="1"/>
          <p:nvPr/>
        </p:nvSpPr>
        <p:spPr>
          <a:xfrm>
            <a:off x="4861743" y="5332422"/>
            <a:ext cx="1323300" cy="1492676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rgbClr val="FF99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students will become more competent, confident and expert in their techniques, and apply them across them in different sports and physical activities </a:t>
            </a: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"/>
              <a:buFont typeface="Arial"/>
              <a:buNone/>
            </a:pPr>
            <a:endParaRPr sz="300" b="1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1" descr="Romans and Anglo-Saxons | ESOL Nexus"/>
          <p:cNvSpPr/>
          <p:nvPr/>
        </p:nvSpPr>
        <p:spPr>
          <a:xfrm>
            <a:off x="765175" y="4651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1"/>
          <p:cNvSpPr txBox="1"/>
          <p:nvPr/>
        </p:nvSpPr>
        <p:spPr>
          <a:xfrm>
            <a:off x="6543796" y="5740647"/>
            <a:ext cx="1323300" cy="107717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Make increasingly intelligent, tactical decisions about how, when and where to move in competitive situations</a:t>
            </a: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1"/>
          <p:cNvSpPr txBox="1"/>
          <p:nvPr/>
        </p:nvSpPr>
        <p:spPr>
          <a:xfrm>
            <a:off x="96942" y="10118010"/>
            <a:ext cx="1006634" cy="954067"/>
          </a:xfrm>
          <a:prstGeom prst="rect">
            <a:avLst/>
          </a:prstGeom>
          <a:solidFill>
            <a:srgbClr val="DDF6FF"/>
          </a:solidFill>
          <a:ln w="9525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By the end of Year 6 , the students should be able to perform safe self-rescue in different water-based situations</a:t>
            </a:r>
          </a:p>
        </p:txBody>
      </p:sp>
      <p:cxnSp>
        <p:nvCxnSpPr>
          <p:cNvPr id="227" name="Google Shape;227;p1"/>
          <p:cNvCxnSpPr>
            <a:stCxn id="188" idx="0"/>
          </p:cNvCxnSpPr>
          <p:nvPr/>
        </p:nvCxnSpPr>
        <p:spPr>
          <a:xfrm flipV="1">
            <a:off x="6956900" y="11529100"/>
            <a:ext cx="31200" cy="351900"/>
          </a:xfrm>
          <a:prstGeom prst="straightConnector1">
            <a:avLst/>
          </a:prstGeom>
          <a:noFill/>
          <a:ln w="38100" cap="flat" cmpd="sng">
            <a:solidFill>
              <a:srgbClr val="0CBC8E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236" name="Google Shape;236;p1"/>
          <p:cNvSpPr txBox="1"/>
          <p:nvPr/>
        </p:nvSpPr>
        <p:spPr>
          <a:xfrm>
            <a:off x="262197" y="8745351"/>
            <a:ext cx="1093643" cy="58473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By the end of Year 6, the students should be taught to swim at least 25 metres</a:t>
            </a:r>
            <a:endParaRPr sz="800" i="0" u="none" strike="noStrike" cap="none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1"/>
          <p:cNvSpPr txBox="1"/>
          <p:nvPr/>
        </p:nvSpPr>
        <p:spPr>
          <a:xfrm>
            <a:off x="3731860" y="8200318"/>
            <a:ext cx="1093643" cy="107717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tx1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Apply and develop a broader range of skills, learning how to use them in different ways and to link them to make actions and sequences of movement</a:t>
            </a:r>
            <a:endParaRPr sz="800" i="0" u="none" strike="noStrike" cap="none" dirty="0">
              <a:solidFill>
                <a:schemeClr val="tx1"/>
              </a:solidFill>
              <a:latin typeface="Calibri" panose="020F0502020204030204" pitchFamily="34" charset="0"/>
              <a:ea typeface="Calibri"/>
              <a:cs typeface="Calibri" panose="020F0502020204030204" pitchFamily="34" charset="0"/>
              <a:sym typeface="Calibri"/>
            </a:endParaRPr>
          </a:p>
        </p:txBody>
      </p:sp>
      <p:sp>
        <p:nvSpPr>
          <p:cNvPr id="238" name="Google Shape;238;p1"/>
          <p:cNvSpPr txBox="1"/>
          <p:nvPr/>
        </p:nvSpPr>
        <p:spPr>
          <a:xfrm>
            <a:off x="5714764" y="8467595"/>
            <a:ext cx="1739470" cy="58473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The students can be able to demonstrate that can safely take their own warm –up and cool-down in ways that suit the activity</a:t>
            </a:r>
            <a:endParaRPr sz="800" i="0" u="none" strike="noStrike" cap="none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1"/>
          <p:cNvSpPr txBox="1"/>
          <p:nvPr/>
        </p:nvSpPr>
        <p:spPr>
          <a:xfrm rot="806629">
            <a:off x="8481460" y="6613567"/>
            <a:ext cx="1160280" cy="707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Increase the </a:t>
            </a:r>
            <a:r>
              <a:rPr lang="en-GB" sz="800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understanding of the importance of rules and display a good sense of fair play</a:t>
            </a:r>
            <a:endParaRPr sz="800" i="0" u="none" strike="noStrike" cap="none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40" name="Google Shape;240;p1"/>
          <p:cNvCxnSpPr/>
          <p:nvPr/>
        </p:nvCxnSpPr>
        <p:spPr>
          <a:xfrm>
            <a:off x="1414947" y="9039127"/>
            <a:ext cx="448090" cy="512650"/>
          </a:xfrm>
          <a:prstGeom prst="straightConnector1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41" name="Google Shape;241;p1"/>
          <p:cNvCxnSpPr>
            <a:stCxn id="237" idx="2"/>
          </p:cNvCxnSpPr>
          <p:nvPr/>
        </p:nvCxnSpPr>
        <p:spPr>
          <a:xfrm flipH="1">
            <a:off x="4162582" y="9277496"/>
            <a:ext cx="116100" cy="151057"/>
          </a:xfrm>
          <a:prstGeom prst="straightConnector1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42" name="Google Shape;242;p1"/>
          <p:cNvCxnSpPr>
            <a:cxnSpLocks/>
            <a:stCxn id="238" idx="2"/>
          </p:cNvCxnSpPr>
          <p:nvPr/>
        </p:nvCxnSpPr>
        <p:spPr>
          <a:xfrm flipH="1">
            <a:off x="6185086" y="9052330"/>
            <a:ext cx="399413" cy="491100"/>
          </a:xfrm>
          <a:prstGeom prst="straightConnector1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43" name="Google Shape;243;p1"/>
          <p:cNvCxnSpPr>
            <a:stCxn id="239" idx="2"/>
          </p:cNvCxnSpPr>
          <p:nvPr/>
        </p:nvCxnSpPr>
        <p:spPr>
          <a:xfrm flipH="1">
            <a:off x="8448700" y="7311715"/>
            <a:ext cx="530616" cy="504096"/>
          </a:xfrm>
          <a:prstGeom prst="straightConnector1">
            <a:avLst/>
          </a:prstGeom>
          <a:noFill/>
          <a:ln w="38100" cap="flat" cmpd="sng">
            <a:solidFill>
              <a:srgbClr val="532476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244" name="Google Shape;244;p1"/>
          <p:cNvSpPr txBox="1"/>
          <p:nvPr/>
        </p:nvSpPr>
        <p:spPr>
          <a:xfrm>
            <a:off x="5098764" y="7762969"/>
            <a:ext cx="1093643" cy="707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The students should be able to apply different skills in different contexts, sports and activities</a:t>
            </a:r>
            <a:endParaRPr sz="800" i="0" u="none" strike="noStrike" cap="none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45" name="Google Shape;245;p1"/>
          <p:cNvCxnSpPr>
            <a:stCxn id="244" idx="0"/>
          </p:cNvCxnSpPr>
          <p:nvPr/>
        </p:nvCxnSpPr>
        <p:spPr>
          <a:xfrm flipH="1" flipV="1">
            <a:off x="5608086" y="7463269"/>
            <a:ext cx="37500" cy="299700"/>
          </a:xfrm>
          <a:prstGeom prst="straightConnector1">
            <a:avLst/>
          </a:prstGeom>
          <a:noFill/>
          <a:ln w="38100" cap="flat" cmpd="sng">
            <a:solidFill>
              <a:srgbClr val="53247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46" name="Google Shape;246;p1"/>
          <p:cNvCxnSpPr/>
          <p:nvPr/>
        </p:nvCxnSpPr>
        <p:spPr>
          <a:xfrm flipH="1">
            <a:off x="822427" y="6406396"/>
            <a:ext cx="794300" cy="205294"/>
          </a:xfrm>
          <a:prstGeom prst="straightConnector1">
            <a:avLst/>
          </a:prstGeom>
          <a:noFill/>
          <a:ln w="38100" cap="flat" cmpd="sng">
            <a:solidFill>
              <a:srgbClr val="53247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47" name="Google Shape;247;p1"/>
          <p:cNvCxnSpPr>
            <a:stCxn id="219" idx="0"/>
          </p:cNvCxnSpPr>
          <p:nvPr/>
        </p:nvCxnSpPr>
        <p:spPr>
          <a:xfrm flipH="1" flipV="1">
            <a:off x="5098893" y="4868022"/>
            <a:ext cx="424500" cy="464400"/>
          </a:xfrm>
          <a:prstGeom prst="straightConnector1">
            <a:avLst/>
          </a:prstGeom>
          <a:noFill/>
          <a:ln w="38100" cap="flat" cmpd="sng">
            <a:solidFill>
              <a:srgbClr val="D600D6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248" name="Google Shape;248;p1"/>
          <p:cNvSpPr txBox="1"/>
          <p:nvPr/>
        </p:nvSpPr>
        <p:spPr>
          <a:xfrm>
            <a:off x="8329150" y="4637516"/>
            <a:ext cx="1160280" cy="954067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rgbClr val="FF99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i="0" u="none" strike="noStrike" cap="none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  <a:sym typeface="Arial"/>
              </a:rPr>
              <a:t>The students understand what makes a performance effective and how to apply these principles to their own and others work</a:t>
            </a:r>
            <a:endParaRPr sz="800" i="0" u="none" strike="noStrike" cap="none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  <a:sym typeface="Arial"/>
            </a:endParaRPr>
          </a:p>
        </p:txBody>
      </p:sp>
      <p:sp>
        <p:nvSpPr>
          <p:cNvPr id="178" name="Google Shape;178;p1"/>
          <p:cNvSpPr txBox="1"/>
          <p:nvPr/>
        </p:nvSpPr>
        <p:spPr>
          <a:xfrm>
            <a:off x="1732875" y="16593814"/>
            <a:ext cx="2485246" cy="954067"/>
          </a:xfrm>
          <a:prstGeom prst="rect">
            <a:avLst/>
          </a:prstGeom>
          <a:solidFill>
            <a:srgbClr val="FFF2CC"/>
          </a:solidFill>
          <a:ln w="9525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800"/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Move around the space safely</a:t>
            </a:r>
          </a:p>
          <a:p>
            <a:pPr>
              <a:buSzPts val="800"/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Climb &amp; hang from apparatus</a:t>
            </a:r>
          </a:p>
          <a:p>
            <a:pPr>
              <a:buSzPts val="800"/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Catch balloon/bean bag/scarf &amp; sometimes a bouncing ball</a:t>
            </a:r>
          </a:p>
          <a:p>
            <a:pPr algn="ctr">
              <a:buSzPts val="800"/>
            </a:pP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SzPts val="800"/>
            </a:pPr>
            <a:endParaRPr lang="en-GB" sz="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4" name="Google Shape;254;p1"/>
          <p:cNvSpPr txBox="1"/>
          <p:nvPr/>
        </p:nvSpPr>
        <p:spPr>
          <a:xfrm>
            <a:off x="2952831" y="14900779"/>
            <a:ext cx="1661883" cy="830956"/>
          </a:xfrm>
          <a:prstGeom prst="rect">
            <a:avLst/>
          </a:prstGeom>
          <a:solidFill>
            <a:srgbClr val="FFF2CC"/>
          </a:solidFill>
          <a:ln w="9525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800"/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Perform some dance moves.</a:t>
            </a:r>
          </a:p>
          <a:p>
            <a:pPr>
              <a:buSzPts val="800"/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Perform basic travelling actions on various body parts</a:t>
            </a:r>
          </a:p>
          <a:p>
            <a:pPr>
              <a:buSzPts val="800"/>
            </a:pPr>
            <a:r>
              <a:rPr lang="en-GB" sz="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Play a passing &amp; target game alone and with a partner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56" name="Google Shape;256;p1"/>
          <p:cNvCxnSpPr/>
          <p:nvPr/>
        </p:nvCxnSpPr>
        <p:spPr>
          <a:xfrm rot="10800000" flipH="1">
            <a:off x="5515955" y="16041171"/>
            <a:ext cx="72248" cy="537479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260" name="Google Shape;260;p1"/>
          <p:cNvSpPr txBox="1"/>
          <p:nvPr/>
        </p:nvSpPr>
        <p:spPr>
          <a:xfrm>
            <a:off x="3251228" y="3354240"/>
            <a:ext cx="1155900" cy="861600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rgbClr val="FF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will  build on and embed the physical development and skills learned in previous phases</a:t>
            </a: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"/>
              <a:buFont typeface="Arial"/>
              <a:buNone/>
            </a:pPr>
            <a:endParaRPr sz="200" b="1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62" name="Google Shape;262;p1"/>
          <p:cNvCxnSpPr>
            <a:stCxn id="260" idx="2"/>
          </p:cNvCxnSpPr>
          <p:nvPr/>
        </p:nvCxnSpPr>
        <p:spPr>
          <a:xfrm>
            <a:off x="3829178" y="4215840"/>
            <a:ext cx="65700" cy="764400"/>
          </a:xfrm>
          <a:prstGeom prst="straightConnector1">
            <a:avLst/>
          </a:prstGeom>
          <a:noFill/>
          <a:ln w="38100" cap="flat" cmpd="sng">
            <a:solidFill>
              <a:srgbClr val="D600D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65" name="Google Shape;265;p1"/>
          <p:cNvCxnSpPr>
            <a:cxnSpLocks/>
          </p:cNvCxnSpPr>
          <p:nvPr/>
        </p:nvCxnSpPr>
        <p:spPr>
          <a:xfrm>
            <a:off x="1091475" y="1042615"/>
            <a:ext cx="641400" cy="144900"/>
          </a:xfrm>
          <a:prstGeom prst="straightConnector1">
            <a:avLst/>
          </a:prstGeom>
          <a:noFill/>
          <a:ln w="38100" cap="flat" cmpd="sng">
            <a:solidFill>
              <a:srgbClr val="C40046"/>
            </a:solidFill>
            <a:prstDash val="solid"/>
            <a:miter lim="800000"/>
            <a:headEnd type="none" w="sm" len="sm"/>
            <a:tailEnd type="oval" w="med" len="med"/>
          </a:ln>
        </p:spPr>
      </p:cxnSp>
      <p:pic>
        <p:nvPicPr>
          <p:cNvPr id="13" name="Picture 12" descr="logo">
            <a:extLst>
              <a:ext uri="{FF2B5EF4-FFF2-40B4-BE49-F238E27FC236}">
                <a16:creationId xmlns:a16="http://schemas.microsoft.com/office/drawing/2014/main" id="{EFA33754-E27B-5140-82B6-F7A58CDD36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27663" y="156490"/>
            <a:ext cx="737026" cy="77531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B9742FA0EC4DC4EABC535A1B4AA5224" ma:contentTypeVersion="18" ma:contentTypeDescription="Create a new document." ma:contentTypeScope="" ma:versionID="d7eb020bb054b92629d446fad052fe32">
  <xsd:schema xmlns:xsd="http://www.w3.org/2001/XMLSchema" xmlns:xs="http://www.w3.org/2001/XMLSchema" xmlns:p="http://schemas.microsoft.com/office/2006/metadata/properties" xmlns:ns2="df2cac45-ce12-4b41-9637-e30763b04556" xmlns:ns3="282d3754-36f5-4069-890e-8cd094c736a4" targetNamespace="http://schemas.microsoft.com/office/2006/metadata/properties" ma:root="true" ma:fieldsID="223b1f2d66ea4aea80f89c316d673a0e" ns2:_="" ns3:_="">
    <xsd:import namespace="df2cac45-ce12-4b41-9637-e30763b04556"/>
    <xsd:import namespace="282d3754-36f5-4069-890e-8cd094c736a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2cac45-ce12-4b41-9637-e30763b045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LengthInSeconds" ma:index="2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82d3754-36f5-4069-890e-8cd094c736a4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9d4fcbfc-7154-495e-8ba5-bcb8b7460153}" ma:internalName="TaxCatchAll" ma:showField="CatchAllData" ma:web="282d3754-36f5-4069-890e-8cd094c736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f2cac45-ce12-4b41-9637-e30763b04556">
      <Terms xmlns="http://schemas.microsoft.com/office/infopath/2007/PartnerControls"/>
    </lcf76f155ced4ddcb4097134ff3c332f>
    <TaxCatchAll xmlns="282d3754-36f5-4069-890e-8cd094c736a4" xsi:nil="true"/>
  </documentManagement>
</p:properties>
</file>

<file path=customXml/itemProps1.xml><?xml version="1.0" encoding="utf-8"?>
<ds:datastoreItem xmlns:ds="http://schemas.openxmlformats.org/officeDocument/2006/customXml" ds:itemID="{A9B3FD47-9E6E-4AA5-A01C-3F156413A810}"/>
</file>

<file path=customXml/itemProps2.xml><?xml version="1.0" encoding="utf-8"?>
<ds:datastoreItem xmlns:ds="http://schemas.openxmlformats.org/officeDocument/2006/customXml" ds:itemID="{9BE3C737-4892-415C-88CE-EFB256B5F1DF}"/>
</file>

<file path=customXml/itemProps3.xml><?xml version="1.0" encoding="utf-8"?>
<ds:datastoreItem xmlns:ds="http://schemas.openxmlformats.org/officeDocument/2006/customXml" ds:itemID="{EAF552E2-9005-4DBF-A126-F458BE394051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737</Words>
  <Application>Microsoft Office PowerPoint</Application>
  <PresentationFormat>Custom</PresentationFormat>
  <Paragraphs>83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S Iancu</cp:lastModifiedBy>
  <cp:revision>2</cp:revision>
  <dcterms:created xsi:type="dcterms:W3CDTF">2018-02-08T08:28:53Z</dcterms:created>
  <dcterms:modified xsi:type="dcterms:W3CDTF">2023-06-21T10:50:05Z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0x010100EB9742FA0EC4DC4EABC535A1B4AA5224</vt:lpwstr>
  </property>
  <property fmtid="{D5CDD505-2E9C-101B-9397-08002B2CF9AE}" pid="3" name="MSIP_Label_f9d133d5-5401-4903-95cd-de83b334d2cb_Enabled">
    <vt:lpwstr>true</vt:lpwstr>
  </property>
  <property fmtid="{D5CDD505-2E9C-101B-9397-08002B2CF9AE}" pid="4" name="MSIP_Label_f9d133d5-5401-4903-95cd-de83b334d2cb_SetDate">
    <vt:lpwstr>2023-04-25T12:24:42Z</vt:lpwstr>
  </property>
  <property fmtid="{D5CDD505-2E9C-101B-9397-08002B2CF9AE}" pid="5" name="MSIP_Label_f9d133d5-5401-4903-95cd-de83b334d2cb_Method">
    <vt:lpwstr>Privileged</vt:lpwstr>
  </property>
  <property fmtid="{D5CDD505-2E9C-101B-9397-08002B2CF9AE}" pid="6" name="MSIP_Label_f9d133d5-5401-4903-95cd-de83b334d2cb_Name">
    <vt:lpwstr>f9d133d5-5401-4903-95cd-de83b334d2cb</vt:lpwstr>
  </property>
  <property fmtid="{D5CDD505-2E9C-101B-9397-08002B2CF9AE}" pid="7" name="MSIP_Label_f9d133d5-5401-4903-95cd-de83b334d2cb_SiteId">
    <vt:lpwstr>a091745a-b7d8-4d7a-b2a6-1359053d4510</vt:lpwstr>
  </property>
  <property fmtid="{D5CDD505-2E9C-101B-9397-08002B2CF9AE}" pid="8" name="MSIP_Label_f9d133d5-5401-4903-95cd-de83b334d2cb_ActionId">
    <vt:lpwstr>72cdc70a-67b6-4340-85cc-2444bef60bc5</vt:lpwstr>
  </property>
  <property fmtid="{D5CDD505-2E9C-101B-9397-08002B2CF9AE}" pid="9" name="MSIP_Label_f9d133d5-5401-4903-95cd-de83b334d2cb_ContentBits">
    <vt:lpwstr>0</vt:lpwstr>
  </property>
  <property fmtid="{D5CDD505-2E9C-101B-9397-08002B2CF9AE}" pid="10" name="MediaServiceImageTags">
    <vt:lpwstr/>
  </property>
</Properties>
</file>