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720263" cy="17640300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5556">
          <p15:clr>
            <a:srgbClr val="000000"/>
          </p15:clr>
        </p15:guide>
        <p15:guide id="2" pos="3061">
          <p15:clr>
            <a:srgbClr val="000000"/>
          </p15:clr>
        </p15:guide>
      </p15:sldGuideLst>
    </p:ext>
    <p:ext uri="http://customooxmlschemas.google.com/">
      <go:slidesCustomData xmlns="" xmlns:go="http://customooxmlschemas.google.com/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r:id="rId7" roundtripDataSignature="AMtx7mglbhhosn/m62Hw1PTT+KkI/w6Ki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1098" y="492"/>
      </p:cViewPr>
      <p:guideLst>
        <p:guide orient="horz" pos="5556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B Billington" userId="7571e184-a0de-4c48-af7d-5b0e23320696" providerId="ADAL" clId="{A5C63ECA-65F5-4CA6-B3FB-A8A3215E3844}"/>
    <pc:docChg chg="undo custSel modSld">
      <pc:chgData name="B Billington" userId="7571e184-a0de-4c48-af7d-5b0e23320696" providerId="ADAL" clId="{A5C63ECA-65F5-4CA6-B3FB-A8A3215E3844}" dt="2023-06-08T12:47:45.084" v="177" actId="14100"/>
      <pc:docMkLst>
        <pc:docMk/>
      </pc:docMkLst>
      <pc:sldChg chg="delSp modSp mod">
        <pc:chgData name="B Billington" userId="7571e184-a0de-4c48-af7d-5b0e23320696" providerId="ADAL" clId="{A5C63ECA-65F5-4CA6-B3FB-A8A3215E3844}" dt="2023-06-08T12:47:45.084" v="177" actId="14100"/>
        <pc:sldMkLst>
          <pc:docMk/>
          <pc:sldMk cId="0" sldId="256"/>
        </pc:sldMkLst>
        <pc:spChg chg="mod">
          <ac:chgData name="B Billington" userId="7571e184-a0de-4c48-af7d-5b0e23320696" providerId="ADAL" clId="{A5C63ECA-65F5-4CA6-B3FB-A8A3215E3844}" dt="2023-06-08T12:26:45.764" v="21" actId="120"/>
          <ac:spMkLst>
            <pc:docMk/>
            <pc:sldMk cId="0" sldId="256"/>
            <ac:spMk id="90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0:57.462" v="31"/>
          <ac:spMkLst>
            <pc:docMk/>
            <pc:sldMk cId="0" sldId="256"/>
            <ac:spMk id="91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1:18.413" v="33" actId="14100"/>
          <ac:spMkLst>
            <pc:docMk/>
            <pc:sldMk cId="0" sldId="256"/>
            <ac:spMk id="92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6:51.468" v="66" actId="20577"/>
          <ac:spMkLst>
            <pc:docMk/>
            <pc:sldMk cId="0" sldId="256"/>
            <ac:spMk id="93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0:15.352" v="23"/>
          <ac:spMkLst>
            <pc:docMk/>
            <pc:sldMk cId="0" sldId="256"/>
            <ac:spMk id="94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6:08.764" v="159"/>
          <ac:spMkLst>
            <pc:docMk/>
            <pc:sldMk cId="0" sldId="256"/>
            <ac:spMk id="95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5:03.719" v="51"/>
          <ac:spMkLst>
            <pc:docMk/>
            <pc:sldMk cId="0" sldId="256"/>
            <ac:spMk id="96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4:09.044" v="45"/>
          <ac:spMkLst>
            <pc:docMk/>
            <pc:sldMk cId="0" sldId="256"/>
            <ac:spMk id="97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2:32.112" v="39"/>
          <ac:spMkLst>
            <pc:docMk/>
            <pc:sldMk cId="0" sldId="256"/>
            <ac:spMk id="98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7:19.164" v="175" actId="20577"/>
          <ac:spMkLst>
            <pc:docMk/>
            <pc:sldMk cId="0" sldId="256"/>
            <ac:spMk id="156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5:38.734" v="154" actId="14100"/>
          <ac:spMkLst>
            <pc:docMk/>
            <pc:sldMk cId="0" sldId="256"/>
            <ac:spMk id="158" creationId="{00000000-0000-0000-0000-000000000000}"/>
          </ac:spMkLst>
        </pc:spChg>
        <pc:spChg chg="del">
          <ac:chgData name="B Billington" userId="7571e184-a0de-4c48-af7d-5b0e23320696" providerId="ADAL" clId="{A5C63ECA-65F5-4CA6-B3FB-A8A3215E3844}" dt="2023-06-08T12:45:48.938" v="158" actId="478"/>
          <ac:spMkLst>
            <pc:docMk/>
            <pc:sldMk cId="0" sldId="256"/>
            <ac:spMk id="162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1:52.715" v="103"/>
          <ac:spMkLst>
            <pc:docMk/>
            <pc:sldMk cId="0" sldId="256"/>
            <ac:spMk id="166" creationId="{00000000-0000-0000-0000-000000000000}"/>
          </ac:spMkLst>
        </pc:spChg>
        <pc:spChg chg="del">
          <ac:chgData name="B Billington" userId="7571e184-a0de-4c48-af7d-5b0e23320696" providerId="ADAL" clId="{A5C63ECA-65F5-4CA6-B3FB-A8A3215E3844}" dt="2023-06-08T12:37:34.288" v="70" actId="478"/>
          <ac:spMkLst>
            <pc:docMk/>
            <pc:sldMk cId="0" sldId="256"/>
            <ac:spMk id="169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7:45.084" v="177" actId="14100"/>
          <ac:spMkLst>
            <pc:docMk/>
            <pc:sldMk cId="0" sldId="256"/>
            <ac:spMk id="179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3:48.678" v="44"/>
          <ac:spMkLst>
            <pc:docMk/>
            <pc:sldMk cId="0" sldId="256"/>
            <ac:spMk id="181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5:48.903" v="54" actId="20577"/>
          <ac:spMkLst>
            <pc:docMk/>
            <pc:sldMk cId="0" sldId="256"/>
            <ac:spMk id="188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7:20.446" v="67"/>
          <ac:spMkLst>
            <pc:docMk/>
            <pc:sldMk cId="0" sldId="256"/>
            <ac:spMk id="205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0:15.044" v="92" actId="1076"/>
          <ac:spMkLst>
            <pc:docMk/>
            <pc:sldMk cId="0" sldId="256"/>
            <ac:spMk id="211" creationId="{00000000-0000-0000-0000-000000000000}"/>
          </ac:spMkLst>
        </pc:spChg>
        <pc:spChg chg="del">
          <ac:chgData name="B Billington" userId="7571e184-a0de-4c48-af7d-5b0e23320696" providerId="ADAL" clId="{A5C63ECA-65F5-4CA6-B3FB-A8A3215E3844}" dt="2023-06-08T12:45:42.111" v="155" actId="478"/>
          <ac:spMkLst>
            <pc:docMk/>
            <pc:sldMk cId="0" sldId="256"/>
            <ac:spMk id="214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8:50.040" v="85" actId="1076"/>
          <ac:spMkLst>
            <pc:docMk/>
            <pc:sldMk cId="0" sldId="256"/>
            <ac:spMk id="236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8:37.490" v="77" actId="20577"/>
          <ac:spMkLst>
            <pc:docMk/>
            <pc:sldMk cId="0" sldId="256"/>
            <ac:spMk id="237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1:14.866" v="98" actId="1076"/>
          <ac:spMkLst>
            <pc:docMk/>
            <pc:sldMk cId="0" sldId="256"/>
            <ac:spMk id="238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4:54.450" v="112" actId="1076"/>
          <ac:spMkLst>
            <pc:docMk/>
            <pc:sldMk cId="0" sldId="256"/>
            <ac:spMk id="249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31:50.338" v="38" actId="20577"/>
          <ac:spMkLst>
            <pc:docMk/>
            <pc:sldMk cId="0" sldId="256"/>
            <ac:spMk id="254" creationId="{00000000-0000-0000-0000-000000000000}"/>
          </ac:spMkLst>
        </pc:spChg>
        <pc:spChg chg="mod">
          <ac:chgData name="B Billington" userId="7571e184-a0de-4c48-af7d-5b0e23320696" providerId="ADAL" clId="{A5C63ECA-65F5-4CA6-B3FB-A8A3215E3844}" dt="2023-06-08T12:46:44.167" v="166" actId="1076"/>
          <ac:spMkLst>
            <pc:docMk/>
            <pc:sldMk cId="0" sldId="256"/>
            <ac:spMk id="260" creationId="{00000000-0000-0000-0000-000000000000}"/>
          </ac:spMkLst>
        </pc:spChg>
        <pc:picChg chg="mod">
          <ac:chgData name="B Billington" userId="7571e184-a0de-4c48-af7d-5b0e23320696" providerId="ADAL" clId="{A5C63ECA-65F5-4CA6-B3FB-A8A3215E3844}" dt="2023-06-08T12:34:33.221" v="50" actId="1076"/>
          <ac:picMkLst>
            <pc:docMk/>
            <pc:sldMk cId="0" sldId="256"/>
            <ac:picMk id="2" creationId="{92814FA0-5323-4DD7-A133-72C91888FC1A}"/>
          </ac:picMkLst>
        </pc:picChg>
        <pc:cxnChg chg="mod">
          <ac:chgData name="B Billington" userId="7571e184-a0de-4c48-af7d-5b0e23320696" providerId="ADAL" clId="{A5C63ECA-65F5-4CA6-B3FB-A8A3215E3844}" dt="2023-06-08T12:30:42.101" v="30" actId="14100"/>
          <ac:cxnSpMkLst>
            <pc:docMk/>
            <pc:sldMk cId="0" sldId="256"/>
            <ac:cxnSpMk id="7" creationId="{48530807-6B93-0ABC-2FE7-A191FD6A4EBB}"/>
          </ac:cxnSpMkLst>
        </pc:cxnChg>
        <pc:cxnChg chg="mod">
          <ac:chgData name="B Billington" userId="7571e184-a0de-4c48-af7d-5b0e23320696" providerId="ADAL" clId="{A5C63ECA-65F5-4CA6-B3FB-A8A3215E3844}" dt="2023-06-08T12:46:16.291" v="162" actId="14100"/>
          <ac:cxnSpMkLst>
            <pc:docMk/>
            <pc:sldMk cId="0" sldId="256"/>
            <ac:cxnSpMk id="154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7:18.829" v="174" actId="20577"/>
          <ac:cxnSpMkLst>
            <pc:docMk/>
            <pc:sldMk cId="0" sldId="256"/>
            <ac:cxnSpMk id="155" creationId="{00000000-0000-0000-0000-000000000000}"/>
          </ac:cxnSpMkLst>
        </pc:cxnChg>
        <pc:cxnChg chg="del mod">
          <ac:chgData name="B Billington" userId="7571e184-a0de-4c48-af7d-5b0e23320696" providerId="ADAL" clId="{A5C63ECA-65F5-4CA6-B3FB-A8A3215E3844}" dt="2023-06-08T12:45:46.983" v="157" actId="478"/>
          <ac:cxnSpMkLst>
            <pc:docMk/>
            <pc:sldMk cId="0" sldId="256"/>
            <ac:cxnSpMk id="161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1:52.715" v="103"/>
          <ac:cxnSpMkLst>
            <pc:docMk/>
            <pc:sldMk cId="0" sldId="256"/>
            <ac:cxnSpMk id="165" creationId="{00000000-0000-0000-0000-000000000000}"/>
          </ac:cxnSpMkLst>
        </pc:cxnChg>
        <pc:cxnChg chg="del mod">
          <ac:chgData name="B Billington" userId="7571e184-a0de-4c48-af7d-5b0e23320696" providerId="ADAL" clId="{A5C63ECA-65F5-4CA6-B3FB-A8A3215E3844}" dt="2023-06-08T12:37:36.772" v="71" actId="478"/>
          <ac:cxnSpMkLst>
            <pc:docMk/>
            <pc:sldMk cId="0" sldId="256"/>
            <ac:cxnSpMk id="168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6:03.018" v="57" actId="14100"/>
          <ac:cxnSpMkLst>
            <pc:docMk/>
            <pc:sldMk cId="0" sldId="256"/>
            <ac:cxnSpMk id="170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0:15.352" v="23"/>
          <ac:cxnSpMkLst>
            <pc:docMk/>
            <pc:sldMk cId="0" sldId="256"/>
            <ac:cxnSpMk id="171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2:47.387" v="43" actId="14100"/>
          <ac:cxnSpMkLst>
            <pc:docMk/>
            <pc:sldMk cId="0" sldId="256"/>
            <ac:cxnSpMk id="173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0:31.165" v="27" actId="14100"/>
          <ac:cxnSpMkLst>
            <pc:docMk/>
            <pc:sldMk cId="0" sldId="256"/>
            <ac:cxnSpMk id="176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7:45.084" v="177" actId="14100"/>
          <ac:cxnSpMkLst>
            <pc:docMk/>
            <pc:sldMk cId="0" sldId="256"/>
            <ac:cxnSpMk id="180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2:40.145" v="41" actId="14100"/>
          <ac:cxnSpMkLst>
            <pc:docMk/>
            <pc:sldMk cId="0" sldId="256"/>
            <ac:cxnSpMk id="182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5:46.080" v="52"/>
          <ac:cxnSpMkLst>
            <pc:docMk/>
            <pc:sldMk cId="0" sldId="256"/>
            <ac:cxnSpMk id="227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8:57.602" v="88" actId="14100"/>
          <ac:cxnSpMkLst>
            <pc:docMk/>
            <pc:sldMk cId="0" sldId="256"/>
            <ac:cxnSpMk id="240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8:35.875" v="75" actId="21"/>
          <ac:cxnSpMkLst>
            <pc:docMk/>
            <pc:sldMk cId="0" sldId="256"/>
            <ac:cxnSpMk id="241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1:23.209" v="101" actId="14100"/>
          <ac:cxnSpMkLst>
            <pc:docMk/>
            <pc:sldMk cId="0" sldId="256"/>
            <ac:cxnSpMk id="243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0:28.508" v="94" actId="14100"/>
          <ac:cxnSpMkLst>
            <pc:docMk/>
            <pc:sldMk cId="0" sldId="256"/>
            <ac:cxnSpMk id="246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5:00.822" v="114" actId="14100"/>
          <ac:cxnSpMkLst>
            <pc:docMk/>
            <pc:sldMk cId="0" sldId="256"/>
            <ac:cxnSpMk id="253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30:36.795" v="29" actId="14100"/>
          <ac:cxnSpMkLst>
            <pc:docMk/>
            <pc:sldMk cId="0" sldId="256"/>
            <ac:cxnSpMk id="256" creationId="{00000000-0000-0000-0000-000000000000}"/>
          </ac:cxnSpMkLst>
        </pc:cxnChg>
        <pc:cxnChg chg="mod">
          <ac:chgData name="B Billington" userId="7571e184-a0de-4c48-af7d-5b0e23320696" providerId="ADAL" clId="{A5C63ECA-65F5-4CA6-B3FB-A8A3215E3844}" dt="2023-06-08T12:46:44.167" v="166" actId="1076"/>
          <ac:cxnSpMkLst>
            <pc:docMk/>
            <pc:sldMk cId="0" sldId="256"/>
            <ac:cxnSpMk id="262" creationId="{00000000-0000-0000-0000-000000000000}"/>
          </ac:cxnSpMkLst>
        </pc:cxnChg>
        <pc:cxnChg chg="del">
          <ac:chgData name="B Billington" userId="7571e184-a0de-4c48-af7d-5b0e23320696" providerId="ADAL" clId="{A5C63ECA-65F5-4CA6-B3FB-A8A3215E3844}" dt="2023-06-08T12:45:44.145" v="156" actId="478"/>
          <ac:cxnSpMkLst>
            <pc:docMk/>
            <pc:sldMk cId="0" sldId="256"/>
            <ac:cxnSpMk id="265" creationId="{00000000-0000-0000-0000-000000000000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2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0959609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" name="Google Shape;86;p1:notes"/>
          <p:cNvSpPr txBox="1">
            <a:spLocks noGrp="1"/>
          </p:cNvSpPr>
          <p:nvPr>
            <p:ph type="body" idx="1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87" name="Google Shape;87;p1:notes"/>
          <p:cNvSpPr txBox="1">
            <a:spLocks noGrp="1"/>
          </p:cNvSpPr>
          <p:nvPr>
            <p:ph type="sldNum" idx="12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07790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/>
            </a:lvl1pPr>
            <a:lvl2pPr lvl="1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/>
            </a:lvl2pPr>
            <a:lvl3pPr lvl="2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/>
            </a:lvl3pPr>
            <a:lvl4pPr lvl="3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4pPr>
            <a:lvl5pPr lvl="4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5pPr>
            <a:lvl6pPr lvl="5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6pPr>
            <a:lvl7pPr lvl="6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7pPr>
            <a:lvl8pPr lvl="7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8pPr>
            <a:lvl9pPr lvl="8" algn="ctr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378"/>
              <a:buFont typeface="Calibri"/>
              <a:buNone/>
              <a:defRPr sz="6378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2126"/>
              <a:buNone/>
              <a:defRPr sz="2126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913"/>
              <a:buNone/>
              <a:defRPr sz="1912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rgbClr val="888888"/>
              </a:buClr>
              <a:buSzPts val="1701"/>
              <a:buNone/>
              <a:defRPr sz="1701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920883" y="4695913"/>
            <a:ext cx="4131112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669535" y="6443610"/>
            <a:ext cx="4112126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920884" y="4324325"/>
            <a:ext cx="4132378" cy="2119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551"/>
              <a:buNone/>
              <a:defRPr sz="2551" b="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None/>
              <a:defRPr sz="2126" b="1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None/>
              <a:defRPr sz="1912" b="1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920884" y="6443610"/>
            <a:ext cx="4132378" cy="94775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1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44627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Char char="•"/>
              <a:defRPr sz="3402"/>
            </a:lvl1pPr>
            <a:lvl2pPr marL="914400" lvl="1" indent="-417576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Char char="•"/>
              <a:defRPr sz="2976"/>
            </a:lvl2pPr>
            <a:lvl3pPr marL="1371600" lvl="2" indent="-390588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Char char="•"/>
              <a:defRPr sz="2551"/>
            </a:lvl3pPr>
            <a:lvl4pPr marL="1828800" lvl="3" indent="-363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4pPr>
            <a:lvl5pPr marL="2286000" lvl="4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5pPr>
            <a:lvl6pPr marL="2743200" lvl="5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6pPr>
            <a:lvl7pPr marL="3200400" lvl="6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7pPr>
            <a:lvl8pPr marL="3657600" lvl="7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8pPr>
            <a:lvl9pPr marL="4114800" lvl="8" indent="-363601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Char char="•"/>
              <a:defRPr sz="2126"/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body" idx="2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1"/>
          <p:cNvSpPr txBox="1"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2"/>
              <a:buFont typeface="Calibri"/>
              <a:buNone/>
              <a:defRPr sz="3402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>
            <a:spLocks noGrp="1"/>
          </p:cNvSpPr>
          <p:nvPr>
            <p:ph type="pic" idx="2"/>
          </p:nvPr>
        </p:nvSpPr>
        <p:spPr>
          <a:xfrm>
            <a:off x="4132378" y="2539880"/>
            <a:ext cx="4920883" cy="125360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3402"/>
              <a:buFont typeface="Arial"/>
              <a:buNone/>
              <a:defRPr sz="340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None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None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None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1"/>
          <p:cNvSpPr txBox="1">
            <a:spLocks noGrp="1"/>
          </p:cNvSpPr>
          <p:nvPr>
            <p:ph type="body" idx="1"/>
          </p:nvPr>
        </p:nvSpPr>
        <p:spPr>
          <a:xfrm>
            <a:off x="669534" y="5292090"/>
            <a:ext cx="3135038" cy="98042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701"/>
              <a:buNone/>
              <a:defRPr sz="1701"/>
            </a:lvl1pPr>
            <a:lvl2pPr marL="914400" lvl="1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488"/>
              <a:buNone/>
              <a:defRPr sz="1488"/>
            </a:lvl2pPr>
            <a:lvl3pPr marL="1371600" lvl="2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276"/>
              <a:buNone/>
              <a:defRPr sz="1276"/>
            </a:lvl3pPr>
            <a:lvl4pPr marL="1828800" lvl="3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4pPr>
            <a:lvl5pPr marL="2286000" lvl="4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5pPr>
            <a:lvl6pPr marL="2743200" lvl="5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6pPr>
            <a:lvl7pPr marL="3200400" lvl="6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7pPr>
            <a:lvl8pPr marL="3657600" lvl="7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8pPr>
            <a:lvl9pPr marL="4114800" lvl="8" indent="-2286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063"/>
              <a:buNone/>
              <a:defRPr sz="1063"/>
            </a:lvl9pPr>
          </a:lstStyle>
          <a:p>
            <a:endParaRPr/>
          </a:p>
        </p:txBody>
      </p:sp>
      <p:sp>
        <p:nvSpPr>
          <p:cNvPr id="69" name="Google Shape;69;p11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2"/>
          <p:cNvSpPr txBox="1">
            <a:spLocks noGrp="1"/>
          </p:cNvSpPr>
          <p:nvPr>
            <p:ph type="body" idx="1"/>
          </p:nvPr>
        </p:nvSpPr>
        <p:spPr>
          <a:xfrm rot="5400000">
            <a:off x="-736172" y="6100353"/>
            <a:ext cx="11192608" cy="83837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3"/>
          <p:cNvSpPr txBox="1">
            <a:spLocks noGrp="1"/>
          </p:cNvSpPr>
          <p:nvPr>
            <p:ph type="title"/>
          </p:nvPr>
        </p:nvSpPr>
        <p:spPr>
          <a:xfrm rot="5400000">
            <a:off x="529361" y="7365886"/>
            <a:ext cx="14949338" cy="20959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3"/>
          <p:cNvSpPr txBox="1">
            <a:spLocks noGrp="1"/>
          </p:cNvSpPr>
          <p:nvPr>
            <p:ph type="body" idx="1"/>
          </p:nvPr>
        </p:nvSpPr>
        <p:spPr>
          <a:xfrm rot="5400000">
            <a:off x="-3723254" y="5330706"/>
            <a:ext cx="14949338" cy="61662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3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3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3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677"/>
              <a:buFont typeface="Calibri"/>
              <a:buNone/>
              <a:defRPr sz="467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17576" algn="l" rtl="0">
              <a:lnSpc>
                <a:spcPct val="90000"/>
              </a:lnSpc>
              <a:spcBef>
                <a:spcPts val="1063"/>
              </a:spcBef>
              <a:spcAft>
                <a:spcPts val="0"/>
              </a:spcAft>
              <a:buClr>
                <a:schemeClr val="dk1"/>
              </a:buClr>
              <a:buSzPts val="2976"/>
              <a:buFont typeface="Arial"/>
              <a:buChar char="•"/>
              <a:defRPr sz="297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90588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551"/>
              <a:buFont typeface="Arial"/>
              <a:buChar char="•"/>
              <a:defRPr sz="2551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63600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2126"/>
              <a:buFont typeface="Arial"/>
              <a:buChar char="•"/>
              <a:defRPr sz="2126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0075" algn="l" rtl="0">
              <a:lnSpc>
                <a:spcPct val="90000"/>
              </a:lnSpc>
              <a:spcBef>
                <a:spcPts val="532"/>
              </a:spcBef>
              <a:spcAft>
                <a:spcPts val="0"/>
              </a:spcAft>
              <a:buClr>
                <a:schemeClr val="dk1"/>
              </a:buClr>
              <a:buSzPts val="1913"/>
              <a:buFont typeface="Arial"/>
              <a:buChar char="•"/>
              <a:defRPr sz="1912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2155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76"/>
              <a:buFont typeface="Arial"/>
              <a:buNone/>
              <a:defRPr sz="1276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"/>
          <p:cNvSpPr txBox="1"/>
          <p:nvPr/>
        </p:nvSpPr>
        <p:spPr>
          <a:xfrm>
            <a:off x="1636484" y="15255473"/>
            <a:ext cx="841074" cy="827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GB" sz="4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4230916" y="276415"/>
            <a:ext cx="5314200" cy="954067"/>
          </a:xfrm>
          <a:prstGeom prst="rect">
            <a:avLst/>
          </a:prstGeom>
          <a:solidFill>
            <a:srgbClr val="7030A0"/>
          </a:solidFill>
          <a:ln w="57150" cap="flat" cmpd="sng">
            <a:solidFill>
              <a:srgbClr val="2F549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POA</a:t>
            </a:r>
            <a:r>
              <a:rPr lang="en-GB" sz="2800" b="1" dirty="0">
                <a:solidFill>
                  <a:srgbClr val="1E4E79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800" b="1" i="0" u="none" strike="noStrike" cap="none" dirty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Curriculum Map</a:t>
            </a:r>
          </a:p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GB" sz="2800" b="1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History FORMAL</a:t>
            </a:r>
            <a:endParaRPr sz="2800" b="1" i="0" u="none" strike="noStrike" cap="none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5214577" y="14524870"/>
            <a:ext cx="1155888" cy="1631175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Know some similarities and differences between things in the past and now, drawing on their experiences and what has been read in class.</a:t>
            </a:r>
            <a:endParaRPr sz="1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4310607" y="16489838"/>
            <a:ext cx="1766424" cy="861734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Explore the natural world around them, making observations and drawing pictures of animals and plants.</a:t>
            </a:r>
            <a:endParaRPr sz="1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6696022" y="9655793"/>
            <a:ext cx="1815600" cy="1169511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Know and understand the history of these islands as a coherent, chronological narrative, from the earliest times to the present day: how people’s lives have shaped this nation</a:t>
            </a:r>
            <a:endParaRPr sz="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 txBox="1"/>
          <p:nvPr/>
        </p:nvSpPr>
        <p:spPr>
          <a:xfrm>
            <a:off x="8491351" y="14163819"/>
            <a:ext cx="958723" cy="1631175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Me and my community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endParaRPr lang="en-GB" sz="1000"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Talk about the lives of the people around them and their roles in society.</a:t>
            </a:r>
          </a:p>
        </p:txBody>
      </p:sp>
      <p:sp>
        <p:nvSpPr>
          <p:cNvPr id="95" name="Google Shape;95;p1"/>
          <p:cNvSpPr txBox="1"/>
          <p:nvPr/>
        </p:nvSpPr>
        <p:spPr>
          <a:xfrm>
            <a:off x="6403169" y="3311673"/>
            <a:ext cx="1272900" cy="861734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develop and extend their knowledge of the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wide diversity of human experience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3833606" y="11625174"/>
            <a:ext cx="1496400" cy="1477287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Learn about the lives of significant individuals in the past who have contributed to national and international achievements. Some should be used to compare aspects of life in different periods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1"/>
          <p:cNvSpPr txBox="1"/>
          <p:nvPr/>
        </p:nvSpPr>
        <p:spPr>
          <a:xfrm>
            <a:off x="74975" y="13276050"/>
            <a:ext cx="885600" cy="1323399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Learn about significant historical events, people and places in their own locality.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"/>
          <p:cNvSpPr txBox="1"/>
          <p:nvPr/>
        </p:nvSpPr>
        <p:spPr>
          <a:xfrm>
            <a:off x="2142700" y="14181075"/>
            <a:ext cx="1896600" cy="861734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Learn about changes within living memory. Where appropriate, these should be used to reveal aspects of change in national life.</a:t>
            </a: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" descr="Magnifying Glass PNG Transparent Images | PNG Al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73967" y="33764247"/>
            <a:ext cx="90791" cy="9363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grpSp>
        <p:nvGrpSpPr>
          <p:cNvPr id="101" name="Google Shape;101;p1"/>
          <p:cNvGrpSpPr/>
          <p:nvPr/>
        </p:nvGrpSpPr>
        <p:grpSpPr>
          <a:xfrm>
            <a:off x="983174" y="-2350218"/>
            <a:ext cx="8546011" cy="16438926"/>
            <a:chOff x="465331" y="7016"/>
            <a:chExt cx="8546011" cy="16438926"/>
          </a:xfrm>
        </p:grpSpPr>
        <p:grpSp>
          <p:nvGrpSpPr>
            <p:cNvPr id="102" name="Google Shape;102;p1"/>
            <p:cNvGrpSpPr/>
            <p:nvPr/>
          </p:nvGrpSpPr>
          <p:grpSpPr>
            <a:xfrm>
              <a:off x="465331" y="7016"/>
              <a:ext cx="8546011" cy="16438926"/>
              <a:chOff x="465331" y="7016"/>
              <a:chExt cx="8546011" cy="16438926"/>
            </a:xfrm>
          </p:grpSpPr>
          <p:sp>
            <p:nvSpPr>
              <p:cNvPr id="103" name="Google Shape;103;p1"/>
              <p:cNvSpPr/>
              <p:nvPr/>
            </p:nvSpPr>
            <p:spPr>
              <a:xfrm rot="5400000" flipH="1">
                <a:off x="6614450" y="7484654"/>
                <a:ext cx="2601037" cy="1802873"/>
              </a:xfrm>
              <a:prstGeom prst="blockArc">
                <a:avLst>
                  <a:gd name="adj1" fmla="val 10085545"/>
                  <a:gd name="adj2" fmla="val 21592566"/>
                  <a:gd name="adj3" fmla="val 31364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4" name="Google Shape;104;p1"/>
              <p:cNvSpPr/>
              <p:nvPr/>
            </p:nvSpPr>
            <p:spPr>
              <a:xfrm>
                <a:off x="2274892" y="9200653"/>
                <a:ext cx="5775662" cy="603451"/>
              </a:xfrm>
              <a:custGeom>
                <a:avLst/>
                <a:gdLst/>
                <a:ahLst/>
                <a:cxnLst/>
                <a:rect l="l" t="t" r="r" b="b"/>
                <a:pathLst>
                  <a:path w="5909338" h="652772" extrusionOk="0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5" name="Google Shape;105;p1"/>
              <p:cNvSpPr/>
              <p:nvPr/>
            </p:nvSpPr>
            <p:spPr>
              <a:xfrm rot="-5400000">
                <a:off x="993452" y="9333876"/>
                <a:ext cx="2562880" cy="2289260"/>
              </a:xfrm>
              <a:prstGeom prst="blockArc">
                <a:avLst>
                  <a:gd name="adj1" fmla="val 10726998"/>
                  <a:gd name="adj2" fmla="val 488960"/>
                  <a:gd name="adj3" fmla="val 25382"/>
                </a:avLst>
              </a:prstGeom>
              <a:solidFill>
                <a:srgbClr val="0070C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6" name="Google Shape;106;p1"/>
              <p:cNvSpPr/>
              <p:nvPr/>
            </p:nvSpPr>
            <p:spPr>
              <a:xfrm rot="-5400000">
                <a:off x="702443" y="13556385"/>
                <a:ext cx="2780712" cy="2372370"/>
              </a:xfrm>
              <a:prstGeom prst="blockArc">
                <a:avLst>
                  <a:gd name="adj1" fmla="val 10794188"/>
                  <a:gd name="adj2" fmla="val 385187"/>
                  <a:gd name="adj3" fmla="val 26423"/>
                </a:avLst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7" name="Google Shape;107;p1"/>
              <p:cNvSpPr/>
              <p:nvPr/>
            </p:nvSpPr>
            <p:spPr>
              <a:xfrm>
                <a:off x="2167733" y="15522198"/>
                <a:ext cx="6361359" cy="610731"/>
              </a:xfrm>
              <a:prstGeom prst="rect">
                <a:avLst/>
              </a:prstGeom>
              <a:solidFill>
                <a:srgbClr val="FFFF6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8" name="Google Shape;108;p1"/>
              <p:cNvSpPr/>
              <p:nvPr/>
            </p:nvSpPr>
            <p:spPr>
              <a:xfrm rot="5400000" flipH="1">
                <a:off x="6401296" y="11377882"/>
                <a:ext cx="2847721" cy="2372371"/>
              </a:xfrm>
              <a:prstGeom prst="blockArc">
                <a:avLst>
                  <a:gd name="adj1" fmla="val 10534370"/>
                  <a:gd name="adj2" fmla="val 262277"/>
                  <a:gd name="adj3" fmla="val 28610"/>
                </a:avLst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" name="Google Shape;109;p1"/>
              <p:cNvSpPr/>
              <p:nvPr/>
            </p:nvSpPr>
            <p:spPr>
              <a:xfrm>
                <a:off x="2167734" y="13352216"/>
                <a:ext cx="5841999" cy="621843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" name="Google Shape;110;p1"/>
              <p:cNvSpPr/>
              <p:nvPr/>
            </p:nvSpPr>
            <p:spPr>
              <a:xfrm>
                <a:off x="2032661" y="11131054"/>
                <a:ext cx="5841604" cy="695077"/>
              </a:xfrm>
              <a:prstGeom prst="rect">
                <a:avLst/>
              </a:prstGeom>
              <a:solidFill>
                <a:srgbClr val="03EDB5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1" name="Google Shape;111;p1"/>
              <p:cNvSpPr/>
              <p:nvPr/>
            </p:nvSpPr>
            <p:spPr>
              <a:xfrm rot="-5400000">
                <a:off x="477576" y="4671959"/>
                <a:ext cx="2984698" cy="3009187"/>
              </a:xfrm>
              <a:prstGeom prst="blockArc">
                <a:avLst>
                  <a:gd name="adj1" fmla="val 10390161"/>
                  <a:gd name="adj2" fmla="val 708232"/>
                  <a:gd name="adj3" fmla="val 20612"/>
                </a:avLst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2" name="Google Shape;112;p1"/>
              <p:cNvSpPr/>
              <p:nvPr/>
            </p:nvSpPr>
            <p:spPr>
              <a:xfrm rot="5400000" flipH="1">
                <a:off x="5811775" y="2847450"/>
                <a:ext cx="2847600" cy="20193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3" name="Google Shape;113;p1"/>
              <p:cNvSpPr/>
              <p:nvPr/>
            </p:nvSpPr>
            <p:spPr>
              <a:xfrm>
                <a:off x="2114175" y="4676725"/>
                <a:ext cx="5261400" cy="605100"/>
              </a:xfrm>
              <a:prstGeom prst="rect">
                <a:avLst/>
              </a:prstGeom>
              <a:solidFill>
                <a:srgbClr val="FF00FF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4" name="Google Shape;114;p1"/>
              <p:cNvSpPr/>
              <p:nvPr/>
            </p:nvSpPr>
            <p:spPr>
              <a:xfrm>
                <a:off x="2155051" y="2459525"/>
                <a:ext cx="5653200" cy="629400"/>
              </a:xfrm>
              <a:prstGeom prst="rect">
                <a:avLst/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5" name="Google Shape;115;p1"/>
              <p:cNvSpPr/>
              <p:nvPr/>
            </p:nvSpPr>
            <p:spPr>
              <a:xfrm rot="5400000">
                <a:off x="2036193" y="241261"/>
                <a:ext cx="938400" cy="735900"/>
              </a:xfrm>
              <a:prstGeom prst="triangle">
                <a:avLst>
                  <a:gd name="adj" fmla="val 50000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6" name="Google Shape;116;p1"/>
              <p:cNvSpPr/>
              <p:nvPr/>
            </p:nvSpPr>
            <p:spPr>
              <a:xfrm rot="-5400000" flipH="1">
                <a:off x="863575" y="664975"/>
                <a:ext cx="2847600" cy="1990800"/>
              </a:xfrm>
              <a:prstGeom prst="blockArc">
                <a:avLst>
                  <a:gd name="adj1" fmla="val 10800000"/>
                  <a:gd name="adj2" fmla="val 92052"/>
                  <a:gd name="adj3" fmla="val 28919"/>
                </a:avLst>
              </a:prstGeom>
              <a:solidFill>
                <a:srgbClr val="FF3F84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" name="Google Shape;117;p1"/>
              <p:cNvSpPr/>
              <p:nvPr/>
            </p:nvSpPr>
            <p:spPr>
              <a:xfrm>
                <a:off x="1928756" y="7062795"/>
                <a:ext cx="6011454" cy="605162"/>
              </a:xfrm>
              <a:prstGeom prst="rect">
                <a:avLst/>
              </a:prstGeom>
              <a:solidFill>
                <a:srgbClr val="7030A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grpSp>
            <p:nvGrpSpPr>
              <p:cNvPr id="118" name="Google Shape;118;p1"/>
              <p:cNvGrpSpPr/>
              <p:nvPr/>
            </p:nvGrpSpPr>
            <p:grpSpPr>
              <a:xfrm>
                <a:off x="7612682" y="2287656"/>
                <a:ext cx="1214980" cy="1304869"/>
                <a:chOff x="7612682" y="2287656"/>
                <a:chExt cx="1214980" cy="1304869"/>
              </a:xfrm>
            </p:grpSpPr>
            <p:sp>
              <p:nvSpPr>
                <p:cNvPr id="119" name="Google Shape;119;p1"/>
                <p:cNvSpPr/>
                <p:nvPr/>
              </p:nvSpPr>
              <p:spPr>
                <a:xfrm>
                  <a:off x="7612682" y="2287656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0" name="Google Shape;120;p1"/>
                <p:cNvSpPr/>
                <p:nvPr/>
              </p:nvSpPr>
              <p:spPr>
                <a:xfrm>
                  <a:off x="7799634" y="2410148"/>
                  <a:ext cx="841075" cy="903301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22" name="Google Shape;122;p1"/>
              <p:cNvGrpSpPr/>
              <p:nvPr/>
            </p:nvGrpSpPr>
            <p:grpSpPr>
              <a:xfrm>
                <a:off x="7247429" y="8580484"/>
                <a:ext cx="1214980" cy="1304869"/>
                <a:chOff x="7247429" y="8580484"/>
                <a:chExt cx="1214980" cy="1304869"/>
              </a:xfrm>
            </p:grpSpPr>
            <p:sp>
              <p:nvSpPr>
                <p:cNvPr id="123" name="Google Shape;123;p1"/>
                <p:cNvSpPr/>
                <p:nvPr/>
              </p:nvSpPr>
              <p:spPr>
                <a:xfrm>
                  <a:off x="7247429" y="8580484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4" name="Google Shape;124;p1"/>
                <p:cNvSpPr/>
                <p:nvPr/>
              </p:nvSpPr>
              <p:spPr>
                <a:xfrm>
                  <a:off x="7447145" y="8783309"/>
                  <a:ext cx="841075" cy="903301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5" name="Google Shape;125;p1"/>
                <p:cNvSpPr txBox="1"/>
                <p:nvPr/>
              </p:nvSpPr>
              <p:spPr>
                <a:xfrm>
                  <a:off x="7456071" y="8845415"/>
                  <a:ext cx="841074" cy="3077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26" name="Google Shape;126;p1"/>
              <p:cNvGrpSpPr/>
              <p:nvPr/>
            </p:nvGrpSpPr>
            <p:grpSpPr>
              <a:xfrm>
                <a:off x="1840269" y="10742941"/>
                <a:ext cx="1216203" cy="1304869"/>
                <a:chOff x="1246863" y="10727222"/>
                <a:chExt cx="1216203" cy="1304869"/>
              </a:xfrm>
            </p:grpSpPr>
            <p:sp>
              <p:nvSpPr>
                <p:cNvPr id="127" name="Google Shape;127;p1"/>
                <p:cNvSpPr/>
                <p:nvPr/>
              </p:nvSpPr>
              <p:spPr>
                <a:xfrm>
                  <a:off x="1246863" y="10727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8" name="Google Shape;128;p1"/>
                <p:cNvSpPr/>
                <p:nvPr/>
              </p:nvSpPr>
              <p:spPr>
                <a:xfrm>
                  <a:off x="1433817" y="1092800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29" name="Google Shape;129;p1"/>
                <p:cNvSpPr txBox="1"/>
                <p:nvPr/>
              </p:nvSpPr>
              <p:spPr>
                <a:xfrm>
                  <a:off x="1269631" y="11062143"/>
                  <a:ext cx="1193435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Middle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0" name="Google Shape;130;p1"/>
              <p:cNvGrpSpPr/>
              <p:nvPr/>
            </p:nvGrpSpPr>
            <p:grpSpPr>
              <a:xfrm>
                <a:off x="7375481" y="12951587"/>
                <a:ext cx="1214980" cy="1304869"/>
                <a:chOff x="7375481" y="12951587"/>
                <a:chExt cx="1214980" cy="1304869"/>
              </a:xfrm>
            </p:grpSpPr>
            <p:sp>
              <p:nvSpPr>
                <p:cNvPr id="131" name="Google Shape;131;p1"/>
                <p:cNvSpPr/>
                <p:nvPr/>
              </p:nvSpPr>
              <p:spPr>
                <a:xfrm>
                  <a:off x="7375481" y="12951587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2" name="Google Shape;132;p1"/>
                <p:cNvSpPr/>
                <p:nvPr/>
              </p:nvSpPr>
              <p:spPr>
                <a:xfrm>
                  <a:off x="7544650" y="13152119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3" name="Google Shape;133;p1"/>
                <p:cNvSpPr txBox="1"/>
                <p:nvPr/>
              </p:nvSpPr>
              <p:spPr>
                <a:xfrm>
                  <a:off x="7454234" y="13474807"/>
                  <a:ext cx="1006338" cy="307736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1400" b="1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4" name="Google Shape;134;p1"/>
              <p:cNvGrpSpPr/>
              <p:nvPr/>
            </p:nvGrpSpPr>
            <p:grpSpPr>
              <a:xfrm>
                <a:off x="1333232" y="15096222"/>
                <a:ext cx="1214980" cy="1304869"/>
                <a:chOff x="1333232" y="15096222"/>
                <a:chExt cx="1214980" cy="1304869"/>
              </a:xfrm>
            </p:grpSpPr>
            <p:sp>
              <p:nvSpPr>
                <p:cNvPr id="135" name="Google Shape;135;p1"/>
                <p:cNvSpPr/>
                <p:nvPr/>
              </p:nvSpPr>
              <p:spPr>
                <a:xfrm>
                  <a:off x="1333232" y="15096222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6" name="Google Shape;136;p1"/>
                <p:cNvSpPr/>
                <p:nvPr/>
              </p:nvSpPr>
              <p:spPr>
                <a:xfrm>
                  <a:off x="1507927" y="15311020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37" name="Google Shape;137;p1"/>
                <p:cNvSpPr txBox="1"/>
                <p:nvPr/>
              </p:nvSpPr>
              <p:spPr>
                <a:xfrm>
                  <a:off x="1531314" y="15450439"/>
                  <a:ext cx="841074" cy="70784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>
                      <a:solidFill>
                        <a:schemeClr val="dk1"/>
                      </a:solidFill>
                      <a:latin typeface="Calibri"/>
                      <a:cs typeface="Calibri"/>
                      <a:sym typeface="Calibri"/>
                    </a:rPr>
                    <a:t>Lower Phase</a:t>
                  </a:r>
                  <a:endParaRPr sz="1400" b="0" i="0" u="none" strike="noStrike" cap="none">
                    <a:solidFill>
                      <a:srgbClr val="000000"/>
                    </a:solidFill>
                    <a:latin typeface="Arial"/>
                    <a:ea typeface="Arial"/>
                    <a:cs typeface="Arial"/>
                    <a:sym typeface="Arial"/>
                  </a:endParaRPr>
                </a:p>
              </p:txBody>
            </p:sp>
          </p:grpSp>
          <p:grpSp>
            <p:nvGrpSpPr>
              <p:cNvPr id="138" name="Google Shape;138;p1"/>
              <p:cNvGrpSpPr/>
              <p:nvPr/>
            </p:nvGrpSpPr>
            <p:grpSpPr>
              <a:xfrm>
                <a:off x="6280978" y="15134191"/>
                <a:ext cx="1214980" cy="1304869"/>
                <a:chOff x="6280978" y="15134191"/>
                <a:chExt cx="1214980" cy="1304869"/>
              </a:xfrm>
            </p:grpSpPr>
            <p:sp>
              <p:nvSpPr>
                <p:cNvPr id="139" name="Google Shape;139;p1"/>
                <p:cNvSpPr/>
                <p:nvPr/>
              </p:nvSpPr>
              <p:spPr>
                <a:xfrm>
                  <a:off x="6280978" y="15134191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0" name="Google Shape;140;p1"/>
                <p:cNvSpPr/>
                <p:nvPr/>
              </p:nvSpPr>
              <p:spPr>
                <a:xfrm>
                  <a:off x="6464120" y="15345516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1" name="Google Shape;141;p1"/>
                <p:cNvSpPr txBox="1"/>
                <p:nvPr/>
              </p:nvSpPr>
              <p:spPr>
                <a:xfrm>
                  <a:off x="6478254" y="15614195"/>
                  <a:ext cx="841074" cy="40011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r>
                    <a:rPr lang="en-GB" sz="20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EYFS</a:t>
                  </a: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2" name="Google Shape;142;p1"/>
              <p:cNvGrpSpPr/>
              <p:nvPr/>
            </p:nvGrpSpPr>
            <p:grpSpPr>
              <a:xfrm>
                <a:off x="7707513" y="15141073"/>
                <a:ext cx="1214980" cy="1304869"/>
                <a:chOff x="7707513" y="15141073"/>
                <a:chExt cx="1214980" cy="1304869"/>
              </a:xfrm>
            </p:grpSpPr>
            <p:sp>
              <p:nvSpPr>
                <p:cNvPr id="143" name="Google Shape;143;p1"/>
                <p:cNvSpPr/>
                <p:nvPr/>
              </p:nvSpPr>
              <p:spPr>
                <a:xfrm>
                  <a:off x="7707513" y="15141073"/>
                  <a:ext cx="1214980" cy="1304869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4" name="Google Shape;144;p1"/>
                <p:cNvSpPr/>
                <p:nvPr/>
              </p:nvSpPr>
              <p:spPr>
                <a:xfrm>
                  <a:off x="7891733" y="15324542"/>
                  <a:ext cx="841075" cy="903301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5" name="Google Shape;145;p1"/>
                <p:cNvSpPr txBox="1"/>
                <p:nvPr/>
              </p:nvSpPr>
              <p:spPr>
                <a:xfrm>
                  <a:off x="7783950" y="15574877"/>
                  <a:ext cx="1090401" cy="40011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000"/>
                    <a:buFont typeface="Arial"/>
                    <a:buNone/>
                  </a:pPr>
                  <a:endParaRPr sz="20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grpSp>
            <p:nvGrpSpPr>
              <p:cNvPr id="146" name="Google Shape;146;p1"/>
              <p:cNvGrpSpPr/>
              <p:nvPr/>
            </p:nvGrpSpPr>
            <p:grpSpPr>
              <a:xfrm>
                <a:off x="2849196" y="7016"/>
                <a:ext cx="1215000" cy="1305000"/>
                <a:chOff x="8312982" y="2445409"/>
                <a:chExt cx="1215000" cy="1305000"/>
              </a:xfrm>
            </p:grpSpPr>
            <p:sp>
              <p:nvSpPr>
                <p:cNvPr id="147" name="Google Shape;147;p1"/>
                <p:cNvSpPr/>
                <p:nvPr/>
              </p:nvSpPr>
              <p:spPr>
                <a:xfrm>
                  <a:off x="8312982" y="2445409"/>
                  <a:ext cx="1215000" cy="1305000"/>
                </a:xfrm>
                <a:prstGeom prst="ellipse">
                  <a:avLst/>
                </a:prstGeom>
                <a:solidFill>
                  <a:srgbClr val="00B0F0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0" i="0" u="none" strike="noStrike" cap="none">
                    <a:solidFill>
                      <a:schemeClr val="lt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8" name="Google Shape;148;p1"/>
                <p:cNvSpPr/>
                <p:nvPr/>
              </p:nvSpPr>
              <p:spPr>
                <a:xfrm>
                  <a:off x="8499936" y="2646194"/>
                  <a:ext cx="841200" cy="903300"/>
                </a:xfrm>
                <a:prstGeom prst="ellipse">
                  <a:avLst/>
                </a:pr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2155"/>
                    <a:buFont typeface="Arial"/>
                    <a:buNone/>
                  </a:pPr>
                  <a:endParaRPr sz="2155" b="1" i="0" u="none" strike="noStrike" cap="none">
                    <a:solidFill>
                      <a:schemeClr val="tx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149" name="Google Shape;149;p1"/>
                <p:cNvSpPr txBox="1"/>
                <p:nvPr/>
              </p:nvSpPr>
              <p:spPr>
                <a:xfrm>
                  <a:off x="8393503" y="2861721"/>
                  <a:ext cx="1054500" cy="307736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00000"/>
                    </a:buClr>
                    <a:buSzPts val="1400"/>
                    <a:buFont typeface="Arial"/>
                    <a:buNone/>
                  </a:pPr>
                  <a:r>
                    <a:rPr lang="en-GB" sz="1400" b="1" i="0" u="none" strike="noStrike" cap="none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POST 16</a:t>
                  </a:r>
                  <a:endParaRPr sz="1400" b="1" i="0" u="none" strike="noStrike" cap="none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</p:grpSp>
        <p:grpSp>
          <p:nvGrpSpPr>
            <p:cNvPr id="150" name="Google Shape;150;p1"/>
            <p:cNvGrpSpPr/>
            <p:nvPr/>
          </p:nvGrpSpPr>
          <p:grpSpPr>
            <a:xfrm>
              <a:off x="1231926" y="4415122"/>
              <a:ext cx="1214980" cy="1304869"/>
              <a:chOff x="1231926" y="4415122"/>
              <a:chExt cx="1214980" cy="1304869"/>
            </a:xfrm>
          </p:grpSpPr>
          <p:sp>
            <p:nvSpPr>
              <p:cNvPr id="151" name="Google Shape;151;p1"/>
              <p:cNvSpPr/>
              <p:nvPr/>
            </p:nvSpPr>
            <p:spPr>
              <a:xfrm>
                <a:off x="1231926" y="4415122"/>
                <a:ext cx="1214980" cy="1304869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2" name="Google Shape;152;p1"/>
              <p:cNvSpPr/>
              <p:nvPr/>
            </p:nvSpPr>
            <p:spPr>
              <a:xfrm>
                <a:off x="1418880" y="4615906"/>
                <a:ext cx="841075" cy="903301"/>
              </a:xfrm>
              <a:prstGeom prst="ellipse">
                <a:avLst/>
              </a:pr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155"/>
                  <a:buFont typeface="Arial"/>
                  <a:buNone/>
                </a:pPr>
                <a:endParaRPr sz="2155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53" name="Google Shape;153;p1"/>
              <p:cNvSpPr txBox="1"/>
              <p:nvPr/>
            </p:nvSpPr>
            <p:spPr>
              <a:xfrm>
                <a:off x="1341204" y="4715621"/>
                <a:ext cx="1003483" cy="70784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2000"/>
                  <a:buFont typeface="Arial"/>
                  <a:buNone/>
                </a:pPr>
                <a:r>
                  <a:rPr lang="en-GB" sz="2000" b="1">
                    <a:solidFill>
                      <a:schemeClr val="dk1"/>
                    </a:solidFill>
                    <a:latin typeface="Calibri"/>
                    <a:cs typeface="Calibri"/>
                    <a:sym typeface="Calibri"/>
                  </a:rPr>
                  <a:t>Upper Phase</a:t>
                </a:r>
                <a:endPara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cxnSp>
        <p:nvCxnSpPr>
          <p:cNvPr id="154" name="Google Shape;154;p1"/>
          <p:cNvCxnSpPr>
            <a:cxnSpLocks/>
            <a:stCxn id="95" idx="2"/>
          </p:cNvCxnSpPr>
          <p:nvPr/>
        </p:nvCxnSpPr>
        <p:spPr>
          <a:xfrm flipH="1">
            <a:off x="6725004" y="4173407"/>
            <a:ext cx="314615" cy="830743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5" name="Google Shape;155;p1"/>
          <p:cNvCxnSpPr>
            <a:cxnSpLocks/>
            <a:stCxn id="156" idx="2"/>
          </p:cNvCxnSpPr>
          <p:nvPr/>
        </p:nvCxnSpPr>
        <p:spPr>
          <a:xfrm>
            <a:off x="2445118" y="4464022"/>
            <a:ext cx="209401" cy="456623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57" name="Google Shape;157;p1"/>
          <p:cNvCxnSpPr>
            <a:cxnSpLocks/>
          </p:cNvCxnSpPr>
          <p:nvPr/>
        </p:nvCxnSpPr>
        <p:spPr>
          <a:xfrm flipH="1">
            <a:off x="2564480" y="2004822"/>
            <a:ext cx="365237" cy="874685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65" name="Google Shape;165;p1"/>
          <p:cNvCxnSpPr>
            <a:stCxn id="166" idx="2"/>
          </p:cNvCxnSpPr>
          <p:nvPr/>
        </p:nvCxnSpPr>
        <p:spPr>
          <a:xfrm flipH="1">
            <a:off x="6529249" y="7002483"/>
            <a:ext cx="661800" cy="148946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0" name="Google Shape;170;p1"/>
          <p:cNvCxnSpPr>
            <a:cxnSpLocks/>
          </p:cNvCxnSpPr>
          <p:nvPr/>
        </p:nvCxnSpPr>
        <p:spPr>
          <a:xfrm>
            <a:off x="8511622" y="9894873"/>
            <a:ext cx="557209" cy="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1" name="Google Shape;171;p1"/>
          <p:cNvCxnSpPr>
            <a:cxnSpLocks/>
            <a:stCxn id="94" idx="0"/>
          </p:cNvCxnSpPr>
          <p:nvPr/>
        </p:nvCxnSpPr>
        <p:spPr>
          <a:xfrm flipH="1" flipV="1">
            <a:off x="8339474" y="13895919"/>
            <a:ext cx="631239" cy="26790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3" name="Google Shape;173;p1"/>
          <p:cNvCxnSpPr>
            <a:cxnSpLocks/>
          </p:cNvCxnSpPr>
          <p:nvPr/>
        </p:nvCxnSpPr>
        <p:spPr>
          <a:xfrm flipV="1">
            <a:off x="979526" y="12861794"/>
            <a:ext cx="698281" cy="622580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4" name="Google Shape;174;p1"/>
          <p:cNvCxnSpPr/>
          <p:nvPr/>
        </p:nvCxnSpPr>
        <p:spPr>
          <a:xfrm rot="10800000" flipH="1">
            <a:off x="2654565" y="13652304"/>
            <a:ext cx="106635" cy="52876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176" name="Google Shape;176;p1"/>
          <p:cNvCxnSpPr>
            <a:cxnSpLocks/>
          </p:cNvCxnSpPr>
          <p:nvPr/>
        </p:nvCxnSpPr>
        <p:spPr>
          <a:xfrm flipV="1">
            <a:off x="5968854" y="13532519"/>
            <a:ext cx="269478" cy="911231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79" name="Google Shape;179;p1"/>
          <p:cNvSpPr txBox="1"/>
          <p:nvPr/>
        </p:nvSpPr>
        <p:spPr>
          <a:xfrm>
            <a:off x="4390857" y="1384236"/>
            <a:ext cx="2765958" cy="553957"/>
          </a:xfrm>
          <a:prstGeom prst="rect">
            <a:avLst/>
          </a:prstGeom>
          <a:solidFill>
            <a:srgbClr val="FFCDDF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organise and communicate their historical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knowledge and understanding in different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ways and reach substantiated conclusions.</a:t>
            </a:r>
            <a:endParaRPr sz="800" b="1" i="0" u="none" strike="noStrike" cap="none" dirty="0">
              <a:solidFill>
                <a:srgbClr val="22222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80" name="Google Shape;180;p1"/>
          <p:cNvCxnSpPr>
            <a:cxnSpLocks/>
            <a:stCxn id="179" idx="2"/>
          </p:cNvCxnSpPr>
          <p:nvPr/>
        </p:nvCxnSpPr>
        <p:spPr>
          <a:xfrm flipH="1">
            <a:off x="4390855" y="1938193"/>
            <a:ext cx="1382981" cy="800610"/>
          </a:xfrm>
          <a:prstGeom prst="straightConnector1">
            <a:avLst/>
          </a:prstGeom>
          <a:noFill/>
          <a:ln w="38100" cap="flat" cmpd="sng">
            <a:solidFill>
              <a:srgbClr val="C4004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1" name="Google Shape;181;p1"/>
          <p:cNvSpPr txBox="1"/>
          <p:nvPr/>
        </p:nvSpPr>
        <p:spPr>
          <a:xfrm>
            <a:off x="95150" y="15470750"/>
            <a:ext cx="985800" cy="1169511"/>
          </a:xfrm>
          <a:prstGeom prst="rect">
            <a:avLst/>
          </a:prstGeom>
          <a:solidFill>
            <a:srgbClr val="C5FEA8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Learn about events beyond living memory that are significant nationally or globally.</a:t>
            </a:r>
            <a:endParaRPr sz="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82" name="Google Shape;182;p1"/>
          <p:cNvCxnSpPr>
            <a:cxnSpLocks/>
          </p:cNvCxnSpPr>
          <p:nvPr/>
        </p:nvCxnSpPr>
        <p:spPr>
          <a:xfrm flipV="1">
            <a:off x="825884" y="13797648"/>
            <a:ext cx="1110839" cy="1634283"/>
          </a:xfrm>
          <a:prstGeom prst="straightConnector1">
            <a:avLst/>
          </a:prstGeom>
          <a:noFill/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88" name="Google Shape;188;p1"/>
          <p:cNvSpPr txBox="1"/>
          <p:nvPr/>
        </p:nvSpPr>
        <p:spPr>
          <a:xfrm>
            <a:off x="6008600" y="11881000"/>
            <a:ext cx="1896600" cy="553957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Gain and deploy a historically grounded understanding of abstract terms.</a:t>
            </a:r>
            <a:endParaRPr sz="8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1" descr="Blog 5: Charles Darwin's Theory of Evolution | Science Amino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1" descr="Blog 5: Charles Darwin's Theory of Evolution | Science Amino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p1" descr="Blog 5: Charles Darwin's Theory of Evolution | Science Amino"/>
          <p:cNvSpPr/>
          <p:nvPr/>
        </p:nvSpPr>
        <p:spPr>
          <a:xfrm>
            <a:off x="460375" y="1603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1"/>
          <p:cNvSpPr txBox="1"/>
          <p:nvPr/>
        </p:nvSpPr>
        <p:spPr>
          <a:xfrm>
            <a:off x="2352858" y="1774106"/>
            <a:ext cx="1686441" cy="246181"/>
          </a:xfrm>
          <a:prstGeom prst="rect">
            <a:avLst/>
          </a:prstGeom>
          <a:solidFill>
            <a:srgbClr val="FFCDDF"/>
          </a:solidFill>
          <a:ln w="9525" cap="flat" cmpd="sng">
            <a:solidFill>
              <a:srgbClr val="FF61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1000" b="1" dirty="0">
                <a:solidFill>
                  <a:schemeClr val="dk1"/>
                </a:solidFill>
                <a:latin typeface="+mj-lt"/>
                <a:ea typeface="Calibri"/>
                <a:cs typeface="Calibri"/>
              </a:rPr>
              <a:t>Entry level History OCR</a:t>
            </a:r>
            <a:endParaRPr lang="en-GB" sz="1000" b="1" i="0" u="none" strike="noStrike" cap="none" dirty="0">
              <a:solidFill>
                <a:schemeClr val="dk1"/>
              </a:solidFill>
              <a:latin typeface="+mj-lt"/>
              <a:ea typeface="Calibri"/>
              <a:cs typeface="Calibri"/>
            </a:endParaRPr>
          </a:p>
        </p:txBody>
      </p:sp>
      <p:sp>
        <p:nvSpPr>
          <p:cNvPr id="205" name="Google Shape;205;p1"/>
          <p:cNvSpPr txBox="1"/>
          <p:nvPr/>
        </p:nvSpPr>
        <p:spPr>
          <a:xfrm>
            <a:off x="3551573" y="9949657"/>
            <a:ext cx="2806769" cy="707846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Understand historical concepts such as continuity and change, cause and consequence, similarity, difference and significance, and use them </a:t>
            </a: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" descr="What The Mayans Ate Before They Randomly Disappeared"/>
          <p:cNvSpPr/>
          <p:nvPr/>
        </p:nvSpPr>
        <p:spPr>
          <a:xfrm>
            <a:off x="612775" y="3127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6" name="Google Shape;156;p1"/>
          <p:cNvSpPr txBox="1"/>
          <p:nvPr/>
        </p:nvSpPr>
        <p:spPr>
          <a:xfrm>
            <a:off x="1756353" y="3294511"/>
            <a:ext cx="1377530" cy="1169511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develop an awareness of why people, events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and developments have been accorded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historical significance </a:t>
            </a:r>
            <a:endParaRPr lang="en-GB"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1"/>
          <p:cNvSpPr txBox="1"/>
          <p:nvPr/>
        </p:nvSpPr>
        <p:spPr>
          <a:xfrm>
            <a:off x="1356811" y="5726827"/>
            <a:ext cx="2780574" cy="861734"/>
          </a:xfrm>
          <a:prstGeom prst="rect">
            <a:avLst/>
          </a:prstGeom>
          <a:solidFill>
            <a:srgbClr val="CACAFE"/>
          </a:solidFill>
          <a:ln w="9525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Understand historical concepts such as continuity and change, cause and consequence, similarity, difference and significance, and use them to make connections</a:t>
            </a:r>
            <a:endParaRPr sz="8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9" name="Google Shape;219;p1"/>
          <p:cNvSpPr txBox="1"/>
          <p:nvPr/>
        </p:nvSpPr>
        <p:spPr>
          <a:xfrm>
            <a:off x="4897751" y="5332422"/>
            <a:ext cx="1287292" cy="861734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US" sz="1000"/>
              <a:t>use drawing skills for different needs and purposes, appropriate to the context</a:t>
            </a:r>
            <a:endParaRPr sz="300" b="1" i="0" u="none" strike="noStrike" cap="none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1" name="Google Shape;221;p1" descr="Romans and Anglo-Saxons | ESOL Nexus"/>
          <p:cNvSpPr/>
          <p:nvPr/>
        </p:nvSpPr>
        <p:spPr>
          <a:xfrm>
            <a:off x="765175" y="4651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1"/>
          <p:cNvSpPr txBox="1"/>
          <p:nvPr/>
        </p:nvSpPr>
        <p:spPr>
          <a:xfrm>
            <a:off x="6529399" y="5525196"/>
            <a:ext cx="1323300" cy="1477287"/>
          </a:xfrm>
          <a:prstGeom prst="rect">
            <a:avLst/>
          </a:prstGeom>
          <a:solidFill>
            <a:srgbClr val="DDF6FF"/>
          </a:solidFill>
          <a:ln w="9525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Learn about the achievements of the earliest civilizations – an overview of where and when the first civilizations appeared and a depth study of one of the following:</a:t>
            </a:r>
            <a:endParaRPr sz="10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7" name="Google Shape;227;p1"/>
          <p:cNvCxnSpPr>
            <a:stCxn id="188" idx="0"/>
          </p:cNvCxnSpPr>
          <p:nvPr/>
        </p:nvCxnSpPr>
        <p:spPr>
          <a:xfrm flipV="1">
            <a:off x="6956900" y="11529100"/>
            <a:ext cx="31200" cy="351900"/>
          </a:xfrm>
          <a:prstGeom prst="straightConnector1">
            <a:avLst/>
          </a:prstGeom>
          <a:noFill/>
          <a:ln w="38100" cap="flat" cmpd="sng">
            <a:solidFill>
              <a:srgbClr val="0CBC8E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36" name="Google Shape;236;p1"/>
          <p:cNvSpPr txBox="1"/>
          <p:nvPr/>
        </p:nvSpPr>
        <p:spPr>
          <a:xfrm>
            <a:off x="487252" y="7992417"/>
            <a:ext cx="1093643" cy="1323399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Discern how and why contrasting arguments and interpretations of the past have been constructed.</a:t>
            </a:r>
            <a:endParaRPr sz="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3960134" y="7511196"/>
            <a:ext cx="1350625" cy="1169511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Understand the methods of historical enquiry, including how evidence is used rigorously to make historical claims</a:t>
            </a:r>
            <a:endParaRPr sz="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"/>
          <p:cNvSpPr txBox="1"/>
          <p:nvPr/>
        </p:nvSpPr>
        <p:spPr>
          <a:xfrm>
            <a:off x="8441470" y="7785454"/>
            <a:ext cx="1093643" cy="400069"/>
          </a:xfrm>
          <a:prstGeom prst="rect">
            <a:avLst/>
          </a:prstGeom>
          <a:solidFill>
            <a:srgbClr val="DBFDF4"/>
          </a:solidFill>
          <a:ln w="9525" cap="flat" cmpd="sng">
            <a:solidFill>
              <a:srgbClr val="33CC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Conduct a local history study.</a:t>
            </a:r>
            <a:endParaRPr lang="en-GB" sz="8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40" name="Google Shape;240;p1"/>
          <p:cNvCxnSpPr>
            <a:cxnSpLocks/>
          </p:cNvCxnSpPr>
          <p:nvPr/>
        </p:nvCxnSpPr>
        <p:spPr>
          <a:xfrm flipV="1">
            <a:off x="1527503" y="8930812"/>
            <a:ext cx="498267" cy="190546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1" name="Google Shape;241;p1"/>
          <p:cNvCxnSpPr>
            <a:cxnSpLocks/>
            <a:stCxn id="237" idx="2"/>
          </p:cNvCxnSpPr>
          <p:nvPr/>
        </p:nvCxnSpPr>
        <p:spPr>
          <a:xfrm flipH="1">
            <a:off x="4390856" y="8680707"/>
            <a:ext cx="244591" cy="58724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2" name="Google Shape;242;p1"/>
          <p:cNvCxnSpPr>
            <a:cxnSpLocks/>
          </p:cNvCxnSpPr>
          <p:nvPr/>
        </p:nvCxnSpPr>
        <p:spPr>
          <a:xfrm flipV="1">
            <a:off x="5583511" y="9482219"/>
            <a:ext cx="24346" cy="475850"/>
          </a:xfrm>
          <a:prstGeom prst="straightConnector1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3" name="Google Shape;243;p1"/>
          <p:cNvCxnSpPr>
            <a:cxnSpLocks/>
          </p:cNvCxnSpPr>
          <p:nvPr/>
        </p:nvCxnSpPr>
        <p:spPr>
          <a:xfrm flipH="1" flipV="1">
            <a:off x="9128223" y="6330239"/>
            <a:ext cx="122428" cy="1508910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6" name="Google Shape;246;p1"/>
          <p:cNvCxnSpPr>
            <a:cxnSpLocks/>
          </p:cNvCxnSpPr>
          <p:nvPr/>
        </p:nvCxnSpPr>
        <p:spPr>
          <a:xfrm>
            <a:off x="2094803" y="6550975"/>
            <a:ext cx="971252" cy="540747"/>
          </a:xfrm>
          <a:prstGeom prst="straightConnector1">
            <a:avLst/>
          </a:prstGeom>
          <a:noFill/>
          <a:ln w="38100" cap="flat" cmpd="sng">
            <a:solidFill>
              <a:srgbClr val="532476"/>
            </a:solidFill>
            <a:prstDash val="solid"/>
            <a:miter lim="800000"/>
            <a:headEnd type="none" w="sm" len="sm"/>
            <a:tailEnd type="oval" w="med" len="med"/>
          </a:ln>
        </p:spPr>
      </p:cxnSp>
      <p:cxnSp>
        <p:nvCxnSpPr>
          <p:cNvPr id="247" name="Google Shape;247;p1"/>
          <p:cNvCxnSpPr>
            <a:cxnSpLocks/>
            <a:stCxn id="219" idx="0"/>
          </p:cNvCxnSpPr>
          <p:nvPr/>
        </p:nvCxnSpPr>
        <p:spPr>
          <a:xfrm flipH="1" flipV="1">
            <a:off x="5098893" y="4868022"/>
            <a:ext cx="442504" cy="4644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49" name="Google Shape;249;p1"/>
          <p:cNvSpPr txBox="1"/>
          <p:nvPr/>
        </p:nvSpPr>
        <p:spPr>
          <a:xfrm>
            <a:off x="8434794" y="3413750"/>
            <a:ext cx="1160400" cy="1631175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99C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Develop and extend their knowledge and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understanding of specified key events, periods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and societies in local, British and wider world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>
                <a:solidFill>
                  <a:schemeClr val="dk1"/>
                </a:solidFill>
              </a:rPr>
              <a:t>history</a:t>
            </a:r>
            <a:endParaRPr sz="1000" dirty="0">
              <a:solidFill>
                <a:schemeClr val="dk1"/>
              </a:solidFill>
            </a:endParaRPr>
          </a:p>
        </p:txBody>
      </p:sp>
      <p:cxnSp>
        <p:nvCxnSpPr>
          <p:cNvPr id="253" name="Google Shape;253;p1"/>
          <p:cNvCxnSpPr>
            <a:cxnSpLocks/>
          </p:cNvCxnSpPr>
          <p:nvPr/>
        </p:nvCxnSpPr>
        <p:spPr>
          <a:xfrm flipH="1">
            <a:off x="7893324" y="4495207"/>
            <a:ext cx="529312" cy="547716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54" name="Google Shape;254;p1"/>
          <p:cNvSpPr txBox="1"/>
          <p:nvPr/>
        </p:nvSpPr>
        <p:spPr>
          <a:xfrm>
            <a:off x="2620197" y="16291950"/>
            <a:ext cx="1265106" cy="1015622"/>
          </a:xfrm>
          <a:prstGeom prst="rect">
            <a:avLst/>
          </a:prstGeom>
          <a:solidFill>
            <a:srgbClr val="FFF2CC"/>
          </a:solidFill>
          <a:ln w="9525" cap="flat" cmpd="sng">
            <a:solidFill>
              <a:srgbClr val="FFD9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b="0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their immediate environment using knowledge from observation, discussion, stories.</a:t>
            </a:r>
            <a:endParaRPr sz="10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56" name="Google Shape;256;p1"/>
          <p:cNvCxnSpPr>
            <a:cxnSpLocks/>
          </p:cNvCxnSpPr>
          <p:nvPr/>
        </p:nvCxnSpPr>
        <p:spPr>
          <a:xfrm flipV="1">
            <a:off x="4796399" y="13588477"/>
            <a:ext cx="463584" cy="3134340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260" name="Google Shape;260;p1"/>
          <p:cNvSpPr txBox="1"/>
          <p:nvPr/>
        </p:nvSpPr>
        <p:spPr>
          <a:xfrm>
            <a:off x="3329936" y="3441085"/>
            <a:ext cx="2871209" cy="861600"/>
          </a:xfrm>
          <a:prstGeom prst="rect">
            <a:avLst/>
          </a:prstGeom>
          <a:solidFill>
            <a:srgbClr val="FFC1FF"/>
          </a:solidFill>
          <a:ln w="9525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Develop the ability to ask relevant questions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about the past, to investigate issues critically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and to make valid historical claims by using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r>
              <a:rPr lang="en-GB" sz="1000" dirty="0"/>
              <a:t>a range of sources in their historical context</a:t>
            </a:r>
            <a:endParaRPr sz="200" b="1" i="0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62" name="Google Shape;262;p1"/>
          <p:cNvCxnSpPr>
            <a:cxnSpLocks/>
            <a:stCxn id="260" idx="2"/>
          </p:cNvCxnSpPr>
          <p:nvPr/>
        </p:nvCxnSpPr>
        <p:spPr>
          <a:xfrm flipH="1">
            <a:off x="3973587" y="4302685"/>
            <a:ext cx="791954" cy="764400"/>
          </a:xfrm>
          <a:prstGeom prst="straightConnector1">
            <a:avLst/>
          </a:prstGeom>
          <a:noFill/>
          <a:ln w="38100" cap="flat" cmpd="sng">
            <a:solidFill>
              <a:srgbClr val="D600D6"/>
            </a:solidFill>
            <a:prstDash val="solid"/>
            <a:miter lim="800000"/>
            <a:headEnd type="none" w="sm" len="sm"/>
            <a:tailEnd type="oval" w="med" len="med"/>
          </a:ln>
        </p:spPr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790D562F-6ECA-29E5-3F62-DB0C76F263A9}"/>
              </a:ext>
            </a:extLst>
          </p:cNvPr>
          <p:cNvSpPr txBox="1"/>
          <p:nvPr/>
        </p:nvSpPr>
        <p:spPr>
          <a:xfrm>
            <a:off x="7256686" y="9073381"/>
            <a:ext cx="122081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lang="en-GB" sz="105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" name="Picture 12" descr="logo">
            <a:extLst>
              <a:ext uri="{FF2B5EF4-FFF2-40B4-BE49-F238E27FC236}">
                <a16:creationId xmlns:a16="http://schemas.microsoft.com/office/drawing/2014/main" id="{EFA33754-E27B-5140-82B6-F7A58CDD36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7663" y="156490"/>
            <a:ext cx="737026" cy="77531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2814FA0-5323-4DD7-A133-72C91888FC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 flipV="1">
            <a:off x="3376236" y="11298202"/>
            <a:ext cx="631032" cy="664244"/>
          </a:xfrm>
          <a:prstGeom prst="rect">
            <a:avLst/>
          </a:prstGeom>
        </p:spPr>
      </p:pic>
      <p:cxnSp>
        <p:nvCxnSpPr>
          <p:cNvPr id="7" name="Google Shape;256;p1">
            <a:extLst>
              <a:ext uri="{FF2B5EF4-FFF2-40B4-BE49-F238E27FC236}">
                <a16:creationId xmlns:a16="http://schemas.microsoft.com/office/drawing/2014/main" id="{48530807-6B93-0ABC-2FE7-A191FD6A4EBB}"/>
              </a:ext>
            </a:extLst>
          </p:cNvPr>
          <p:cNvCxnSpPr>
            <a:cxnSpLocks/>
          </p:cNvCxnSpPr>
          <p:nvPr/>
        </p:nvCxnSpPr>
        <p:spPr>
          <a:xfrm flipV="1">
            <a:off x="3488412" y="13713639"/>
            <a:ext cx="1153014" cy="2589703"/>
          </a:xfrm>
          <a:prstGeom prst="straightConnector1">
            <a:avLst/>
          </a:prstGeom>
          <a:noFill/>
          <a:ln w="38100" cap="flat" cmpd="sng">
            <a:solidFill>
              <a:schemeClr val="accent4"/>
            </a:solidFill>
            <a:prstDash val="solid"/>
            <a:miter lim="800000"/>
            <a:headEnd type="none" w="sm" len="sm"/>
            <a:tailEnd type="oval" w="med" len="med"/>
          </a:ln>
        </p:spPr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441</Words>
  <Application>Microsoft Office PowerPoint</Application>
  <PresentationFormat>Custom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B Billington</cp:lastModifiedBy>
  <cp:revision>5</cp:revision>
  <dcterms:created xsi:type="dcterms:W3CDTF">2018-02-08T08:28:53Z</dcterms:created>
  <dcterms:modified xsi:type="dcterms:W3CDTF">2023-06-08T12:47:45Z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0x0101004E5A983F6A4E834B89CB1E8842E370B4</vt:lpwstr>
  </property>
  <property fmtid="{D5CDD505-2E9C-101B-9397-08002B2CF9AE}" pid="3" name="MSIP_Label_f9d133d5-5401-4903-95cd-de83b334d2cb_Enabled">
    <vt:lpwstr>true</vt:lpwstr>
  </property>
  <property fmtid="{D5CDD505-2E9C-101B-9397-08002B2CF9AE}" pid="4" name="MSIP_Label_f9d133d5-5401-4903-95cd-de83b334d2cb_SetDate">
    <vt:lpwstr>2023-04-25T12:24:42Z</vt:lpwstr>
  </property>
  <property fmtid="{D5CDD505-2E9C-101B-9397-08002B2CF9AE}" pid="5" name="MSIP_Label_f9d133d5-5401-4903-95cd-de83b334d2cb_Method">
    <vt:lpwstr>Privileged</vt:lpwstr>
  </property>
  <property fmtid="{D5CDD505-2E9C-101B-9397-08002B2CF9AE}" pid="6" name="MSIP_Label_f9d133d5-5401-4903-95cd-de83b334d2cb_Name">
    <vt:lpwstr>f9d133d5-5401-4903-95cd-de83b334d2cb</vt:lpwstr>
  </property>
  <property fmtid="{D5CDD505-2E9C-101B-9397-08002B2CF9AE}" pid="7" name="MSIP_Label_f9d133d5-5401-4903-95cd-de83b334d2cb_SiteId">
    <vt:lpwstr>a091745a-b7d8-4d7a-b2a6-1359053d4510</vt:lpwstr>
  </property>
  <property fmtid="{D5CDD505-2E9C-101B-9397-08002B2CF9AE}" pid="8" name="MSIP_Label_f9d133d5-5401-4903-95cd-de83b334d2cb_ActionId">
    <vt:lpwstr>72cdc70a-67b6-4340-85cc-2444bef60bc5</vt:lpwstr>
  </property>
  <property fmtid="{D5CDD505-2E9C-101B-9397-08002B2CF9AE}" pid="9" name="MSIP_Label_f9d133d5-5401-4903-95cd-de83b334d2cb_ContentBits">
    <vt:lpwstr>0</vt:lpwstr>
  </property>
</Properties>
</file>