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7" roundtripDataSignature="AMtx7mglbhhosn/m62Hw1PTT+KkI/w6K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1260" y="30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 Billington" userId="7571e184-a0de-4c48-af7d-5b0e23320696" providerId="ADAL" clId="{0954B75B-4FE5-4301-8F24-013B1244B177}"/>
    <pc:docChg chg="undo custSel modSld">
      <pc:chgData name="B Billington" userId="7571e184-a0de-4c48-af7d-5b0e23320696" providerId="ADAL" clId="{0954B75B-4FE5-4301-8F24-013B1244B177}" dt="2023-06-08T13:23:08.956" v="214" actId="20577"/>
      <pc:docMkLst>
        <pc:docMk/>
      </pc:docMkLst>
      <pc:sldChg chg="delSp modSp mod">
        <pc:chgData name="B Billington" userId="7571e184-a0de-4c48-af7d-5b0e23320696" providerId="ADAL" clId="{0954B75B-4FE5-4301-8F24-013B1244B177}" dt="2023-06-08T13:23:08.956" v="214" actId="20577"/>
        <pc:sldMkLst>
          <pc:docMk/>
          <pc:sldMk cId="0" sldId="256"/>
        </pc:sldMkLst>
        <pc:spChg chg="mod">
          <ac:chgData name="B Billington" userId="7571e184-a0de-4c48-af7d-5b0e23320696" providerId="ADAL" clId="{0954B75B-4FE5-4301-8F24-013B1244B177}" dt="2023-06-08T12:52:47.921" v="10" actId="20577"/>
          <ac:spMkLst>
            <pc:docMk/>
            <pc:sldMk cId="0" sldId="256"/>
            <ac:spMk id="90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6:59.401" v="22"/>
          <ac:spMkLst>
            <pc:docMk/>
            <pc:sldMk cId="0" sldId="256"/>
            <ac:spMk id="93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16:05.834" v="36" actId="1076"/>
          <ac:spMkLst>
            <pc:docMk/>
            <pc:sldMk cId="0" sldId="256"/>
            <ac:spMk id="95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5:58.403" v="18"/>
          <ac:spMkLst>
            <pc:docMk/>
            <pc:sldMk cId="0" sldId="256"/>
            <ac:spMk id="96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5:23.872" v="17"/>
          <ac:spMkLst>
            <pc:docMk/>
            <pc:sldMk cId="0" sldId="256"/>
            <ac:spMk id="97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4:38.193" v="15" actId="20577"/>
          <ac:spMkLst>
            <pc:docMk/>
            <pc:sldMk cId="0" sldId="256"/>
            <ac:spMk id="98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22:08.971" v="174" actId="5793"/>
          <ac:spMkLst>
            <pc:docMk/>
            <pc:sldMk cId="0" sldId="256"/>
            <ac:spMk id="156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16:35.496" v="59" actId="20577"/>
          <ac:spMkLst>
            <pc:docMk/>
            <pc:sldMk cId="0" sldId="256"/>
            <ac:spMk id="158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00:35.391" v="28"/>
          <ac:spMkLst>
            <pc:docMk/>
            <pc:sldMk cId="0" sldId="256"/>
            <ac:spMk id="166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23:08.956" v="214" actId="20577"/>
          <ac:spMkLst>
            <pc:docMk/>
            <pc:sldMk cId="0" sldId="256"/>
            <ac:spMk id="179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5:03.054" v="16"/>
          <ac:spMkLst>
            <pc:docMk/>
            <pc:sldMk cId="0" sldId="256"/>
            <ac:spMk id="181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6:16.450" v="19"/>
          <ac:spMkLst>
            <pc:docMk/>
            <pc:sldMk cId="0" sldId="256"/>
            <ac:spMk id="188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7:31.176" v="23"/>
          <ac:spMkLst>
            <pc:docMk/>
            <pc:sldMk cId="0" sldId="256"/>
            <ac:spMk id="205" creationId="{00000000-0000-0000-0000-000000000000}"/>
          </ac:spMkLst>
        </pc:spChg>
        <pc:spChg chg="del">
          <ac:chgData name="B Billington" userId="7571e184-a0de-4c48-af7d-5b0e23320696" providerId="ADAL" clId="{0954B75B-4FE5-4301-8F24-013B1244B177}" dt="2023-06-08T13:15:45.127" v="29" actId="478"/>
          <ac:spMkLst>
            <pc:docMk/>
            <pc:sldMk cId="0" sldId="256"/>
            <ac:spMk id="219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2:59:29.361" v="24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00:08.581" v="25"/>
          <ac:spMkLst>
            <pc:docMk/>
            <pc:sldMk cId="0" sldId="256"/>
            <ac:spMk id="237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20:12.925" v="76" actId="1076"/>
          <ac:spMkLst>
            <pc:docMk/>
            <pc:sldMk cId="0" sldId="256"/>
            <ac:spMk id="249" creationId="{00000000-0000-0000-0000-000000000000}"/>
          </ac:spMkLst>
        </pc:spChg>
        <pc:spChg chg="mod">
          <ac:chgData name="B Billington" userId="7571e184-a0de-4c48-af7d-5b0e23320696" providerId="ADAL" clId="{0954B75B-4FE5-4301-8F24-013B1244B177}" dt="2023-06-08T13:21:49.011" v="133" actId="20577"/>
          <ac:spMkLst>
            <pc:docMk/>
            <pc:sldMk cId="0" sldId="256"/>
            <ac:spMk id="260" creationId="{00000000-0000-0000-0000-000000000000}"/>
          </ac:spMkLst>
        </pc:spChg>
        <pc:cxnChg chg="mod">
          <ac:chgData name="B Billington" userId="7571e184-a0de-4c48-af7d-5b0e23320696" providerId="ADAL" clId="{0954B75B-4FE5-4301-8F24-013B1244B177}" dt="2023-06-08T13:16:02.370" v="35" actId="14100"/>
          <ac:cxnSpMkLst>
            <pc:docMk/>
            <pc:sldMk cId="0" sldId="256"/>
            <ac:cxnSpMk id="154" creationId="{00000000-0000-0000-0000-000000000000}"/>
          </ac:cxnSpMkLst>
        </pc:cxnChg>
        <pc:cxnChg chg="mod">
          <ac:chgData name="B Billington" userId="7571e184-a0de-4c48-af7d-5b0e23320696" providerId="ADAL" clId="{0954B75B-4FE5-4301-8F24-013B1244B177}" dt="2023-06-08T13:22:07.357" v="164" actId="20577"/>
          <ac:cxnSpMkLst>
            <pc:docMk/>
            <pc:sldMk cId="0" sldId="256"/>
            <ac:cxnSpMk id="155" creationId="{00000000-0000-0000-0000-000000000000}"/>
          </ac:cxnSpMkLst>
        </pc:cxnChg>
        <pc:cxnChg chg="mod">
          <ac:chgData name="B Billington" userId="7571e184-a0de-4c48-af7d-5b0e23320696" providerId="ADAL" clId="{0954B75B-4FE5-4301-8F24-013B1244B177}" dt="2023-06-08T13:00:35.391" v="28"/>
          <ac:cxnSpMkLst>
            <pc:docMk/>
            <pc:sldMk cId="0" sldId="256"/>
            <ac:cxnSpMk id="165" creationId="{00000000-0000-0000-0000-000000000000}"/>
          </ac:cxnSpMkLst>
        </pc:cxnChg>
        <pc:cxnChg chg="mod">
          <ac:chgData name="B Billington" userId="7571e184-a0de-4c48-af7d-5b0e23320696" providerId="ADAL" clId="{0954B75B-4FE5-4301-8F24-013B1244B177}" dt="2023-06-08T13:22:58.221" v="203" actId="20577"/>
          <ac:cxnSpMkLst>
            <pc:docMk/>
            <pc:sldMk cId="0" sldId="256"/>
            <ac:cxnSpMk id="180" creationId="{00000000-0000-0000-0000-000000000000}"/>
          </ac:cxnSpMkLst>
        </pc:cxnChg>
        <pc:cxnChg chg="mod">
          <ac:chgData name="B Billington" userId="7571e184-a0de-4c48-af7d-5b0e23320696" providerId="ADAL" clId="{0954B75B-4FE5-4301-8F24-013B1244B177}" dt="2023-06-08T12:56:16.450" v="19"/>
          <ac:cxnSpMkLst>
            <pc:docMk/>
            <pc:sldMk cId="0" sldId="256"/>
            <ac:cxnSpMk id="227" creationId="{00000000-0000-0000-0000-000000000000}"/>
          </ac:cxnSpMkLst>
        </pc:cxnChg>
        <pc:cxnChg chg="mod">
          <ac:chgData name="B Billington" userId="7571e184-a0de-4c48-af7d-5b0e23320696" providerId="ADAL" clId="{0954B75B-4FE5-4301-8F24-013B1244B177}" dt="2023-06-08T13:00:08.581" v="25"/>
          <ac:cxnSpMkLst>
            <pc:docMk/>
            <pc:sldMk cId="0" sldId="256"/>
            <ac:cxnSpMk id="241" creationId="{00000000-0000-0000-0000-000000000000}"/>
          </ac:cxnSpMkLst>
        </pc:cxnChg>
        <pc:cxnChg chg="del mod">
          <ac:chgData name="B Billington" userId="7571e184-a0de-4c48-af7d-5b0e23320696" providerId="ADAL" clId="{0954B75B-4FE5-4301-8F24-013B1244B177}" dt="2023-06-08T13:15:47.217" v="30" actId="478"/>
          <ac:cxnSpMkLst>
            <pc:docMk/>
            <pc:sldMk cId="0" sldId="256"/>
            <ac:cxnSpMk id="247" creationId="{00000000-0000-0000-0000-000000000000}"/>
          </ac:cxnSpMkLst>
        </pc:cxnChg>
      </pc:sldChg>
    </pc:docChg>
  </pc:docChgLst>
  <pc:docChgLst>
    <pc:chgData name="B Billington" userId="7571e184-a0de-4c48-af7d-5b0e23320696" providerId="ADAL" clId="{A5C63ECA-65F5-4CA6-B3FB-A8A3215E3844}"/>
    <pc:docChg chg="undo custSel modSld">
      <pc:chgData name="B Billington" userId="7571e184-a0de-4c48-af7d-5b0e23320696" providerId="ADAL" clId="{A5C63ECA-65F5-4CA6-B3FB-A8A3215E3844}" dt="2023-06-08T12:47:45.084" v="177" actId="14100"/>
      <pc:docMkLst>
        <pc:docMk/>
      </pc:docMkLst>
      <pc:sldChg chg="delSp modSp mod">
        <pc:chgData name="B Billington" userId="7571e184-a0de-4c48-af7d-5b0e23320696" providerId="ADAL" clId="{A5C63ECA-65F5-4CA6-B3FB-A8A3215E3844}" dt="2023-06-08T12:47:45.084" v="177" actId="14100"/>
        <pc:sldMkLst>
          <pc:docMk/>
          <pc:sldMk cId="0" sldId="256"/>
        </pc:sldMkLst>
        <pc:spChg chg="mod">
          <ac:chgData name="B Billington" userId="7571e184-a0de-4c48-af7d-5b0e23320696" providerId="ADAL" clId="{A5C63ECA-65F5-4CA6-B3FB-A8A3215E3844}" dt="2023-06-08T12:26:45.764" v="21" actId="120"/>
          <ac:spMkLst>
            <pc:docMk/>
            <pc:sldMk cId="0" sldId="256"/>
            <ac:spMk id="90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0:57.462" v="31"/>
          <ac:spMkLst>
            <pc:docMk/>
            <pc:sldMk cId="0" sldId="256"/>
            <ac:spMk id="91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1:18.413" v="33" actId="14100"/>
          <ac:spMkLst>
            <pc:docMk/>
            <pc:sldMk cId="0" sldId="256"/>
            <ac:spMk id="92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6:51.468" v="66" actId="20577"/>
          <ac:spMkLst>
            <pc:docMk/>
            <pc:sldMk cId="0" sldId="256"/>
            <ac:spMk id="93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0:15.352" v="23"/>
          <ac:spMkLst>
            <pc:docMk/>
            <pc:sldMk cId="0" sldId="256"/>
            <ac:spMk id="9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6:08.764" v="159"/>
          <ac:spMkLst>
            <pc:docMk/>
            <pc:sldMk cId="0" sldId="256"/>
            <ac:spMk id="95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5:03.719" v="51"/>
          <ac:spMkLst>
            <pc:docMk/>
            <pc:sldMk cId="0" sldId="256"/>
            <ac:spMk id="9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4:09.044" v="45"/>
          <ac:spMkLst>
            <pc:docMk/>
            <pc:sldMk cId="0" sldId="256"/>
            <ac:spMk id="97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2:32.112" v="39"/>
          <ac:spMkLst>
            <pc:docMk/>
            <pc:sldMk cId="0" sldId="256"/>
            <ac:spMk id="9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7:19.164" v="175" actId="20577"/>
          <ac:spMkLst>
            <pc:docMk/>
            <pc:sldMk cId="0" sldId="256"/>
            <ac:spMk id="15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5:38.734" v="154" actId="14100"/>
          <ac:spMkLst>
            <pc:docMk/>
            <pc:sldMk cId="0" sldId="256"/>
            <ac:spMk id="158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45:48.938" v="158" actId="478"/>
          <ac:spMkLst>
            <pc:docMk/>
            <pc:sldMk cId="0" sldId="256"/>
            <ac:spMk id="162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1:52.715" v="103"/>
          <ac:spMkLst>
            <pc:docMk/>
            <pc:sldMk cId="0" sldId="256"/>
            <ac:spMk id="166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37:34.288" v="70" actId="478"/>
          <ac:spMkLst>
            <pc:docMk/>
            <pc:sldMk cId="0" sldId="256"/>
            <ac:spMk id="16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7:45.084" v="177" actId="14100"/>
          <ac:spMkLst>
            <pc:docMk/>
            <pc:sldMk cId="0" sldId="256"/>
            <ac:spMk id="17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3:48.678" v="44"/>
          <ac:spMkLst>
            <pc:docMk/>
            <pc:sldMk cId="0" sldId="256"/>
            <ac:spMk id="181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5:48.903" v="54" actId="20577"/>
          <ac:spMkLst>
            <pc:docMk/>
            <pc:sldMk cId="0" sldId="256"/>
            <ac:spMk id="18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7:20.446" v="67"/>
          <ac:spMkLst>
            <pc:docMk/>
            <pc:sldMk cId="0" sldId="256"/>
            <ac:spMk id="205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0:15.044" v="92" actId="1076"/>
          <ac:spMkLst>
            <pc:docMk/>
            <pc:sldMk cId="0" sldId="256"/>
            <ac:spMk id="211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45:42.111" v="155" actId="478"/>
          <ac:spMkLst>
            <pc:docMk/>
            <pc:sldMk cId="0" sldId="256"/>
            <ac:spMk id="21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8:50.040" v="85" actId="1076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8:37.490" v="77" actId="20577"/>
          <ac:spMkLst>
            <pc:docMk/>
            <pc:sldMk cId="0" sldId="256"/>
            <ac:spMk id="237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1:14.866" v="98" actId="1076"/>
          <ac:spMkLst>
            <pc:docMk/>
            <pc:sldMk cId="0" sldId="256"/>
            <ac:spMk id="23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4:54.450" v="112" actId="1076"/>
          <ac:spMkLst>
            <pc:docMk/>
            <pc:sldMk cId="0" sldId="256"/>
            <ac:spMk id="24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1:50.338" v="38" actId="20577"/>
          <ac:spMkLst>
            <pc:docMk/>
            <pc:sldMk cId="0" sldId="256"/>
            <ac:spMk id="25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6:44.167" v="166" actId="1076"/>
          <ac:spMkLst>
            <pc:docMk/>
            <pc:sldMk cId="0" sldId="256"/>
            <ac:spMk id="260" creationId="{00000000-0000-0000-0000-000000000000}"/>
          </ac:spMkLst>
        </pc:spChg>
        <pc:picChg chg="mod">
          <ac:chgData name="B Billington" userId="7571e184-a0de-4c48-af7d-5b0e23320696" providerId="ADAL" clId="{A5C63ECA-65F5-4CA6-B3FB-A8A3215E3844}" dt="2023-06-08T12:34:33.221" v="50" actId="1076"/>
          <ac:picMkLst>
            <pc:docMk/>
            <pc:sldMk cId="0" sldId="256"/>
            <ac:picMk id="2" creationId="{92814FA0-5323-4DD7-A133-72C91888FC1A}"/>
          </ac:picMkLst>
        </pc:picChg>
        <pc:cxnChg chg="mod">
          <ac:chgData name="B Billington" userId="7571e184-a0de-4c48-af7d-5b0e23320696" providerId="ADAL" clId="{A5C63ECA-65F5-4CA6-B3FB-A8A3215E3844}" dt="2023-06-08T12:30:42.101" v="30" actId="14100"/>
          <ac:cxnSpMkLst>
            <pc:docMk/>
            <pc:sldMk cId="0" sldId="256"/>
            <ac:cxnSpMk id="7" creationId="{48530807-6B93-0ABC-2FE7-A191FD6A4EBB}"/>
          </ac:cxnSpMkLst>
        </pc:cxnChg>
        <pc:cxnChg chg="mod">
          <ac:chgData name="B Billington" userId="7571e184-a0de-4c48-af7d-5b0e23320696" providerId="ADAL" clId="{A5C63ECA-65F5-4CA6-B3FB-A8A3215E3844}" dt="2023-06-08T12:46:16.291" v="162" actId="14100"/>
          <ac:cxnSpMkLst>
            <pc:docMk/>
            <pc:sldMk cId="0" sldId="256"/>
            <ac:cxnSpMk id="154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7:18.829" v="174" actId="20577"/>
          <ac:cxnSpMkLst>
            <pc:docMk/>
            <pc:sldMk cId="0" sldId="256"/>
            <ac:cxnSpMk id="155" creationId="{00000000-0000-0000-0000-000000000000}"/>
          </ac:cxnSpMkLst>
        </pc:cxnChg>
        <pc:cxnChg chg="del mod">
          <ac:chgData name="B Billington" userId="7571e184-a0de-4c48-af7d-5b0e23320696" providerId="ADAL" clId="{A5C63ECA-65F5-4CA6-B3FB-A8A3215E3844}" dt="2023-06-08T12:45:46.983" v="157" actId="478"/>
          <ac:cxnSpMkLst>
            <pc:docMk/>
            <pc:sldMk cId="0" sldId="256"/>
            <ac:cxnSpMk id="16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1:52.715" v="103"/>
          <ac:cxnSpMkLst>
            <pc:docMk/>
            <pc:sldMk cId="0" sldId="256"/>
            <ac:cxnSpMk id="165" creationId="{00000000-0000-0000-0000-000000000000}"/>
          </ac:cxnSpMkLst>
        </pc:cxnChg>
        <pc:cxnChg chg="del mod">
          <ac:chgData name="B Billington" userId="7571e184-a0de-4c48-af7d-5b0e23320696" providerId="ADAL" clId="{A5C63ECA-65F5-4CA6-B3FB-A8A3215E3844}" dt="2023-06-08T12:37:36.772" v="71" actId="478"/>
          <ac:cxnSpMkLst>
            <pc:docMk/>
            <pc:sldMk cId="0" sldId="256"/>
            <ac:cxnSpMk id="168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6:03.018" v="57" actId="14100"/>
          <ac:cxnSpMkLst>
            <pc:docMk/>
            <pc:sldMk cId="0" sldId="256"/>
            <ac:cxnSpMk id="17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15.352" v="23"/>
          <ac:cxnSpMkLst>
            <pc:docMk/>
            <pc:sldMk cId="0" sldId="256"/>
            <ac:cxnSpMk id="17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2:47.387" v="43" actId="14100"/>
          <ac:cxnSpMkLst>
            <pc:docMk/>
            <pc:sldMk cId="0" sldId="256"/>
            <ac:cxnSpMk id="17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31.165" v="27" actId="14100"/>
          <ac:cxnSpMkLst>
            <pc:docMk/>
            <pc:sldMk cId="0" sldId="256"/>
            <ac:cxnSpMk id="17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7:45.084" v="177" actId="14100"/>
          <ac:cxnSpMkLst>
            <pc:docMk/>
            <pc:sldMk cId="0" sldId="256"/>
            <ac:cxnSpMk id="18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2:40.145" v="41" actId="14100"/>
          <ac:cxnSpMkLst>
            <pc:docMk/>
            <pc:sldMk cId="0" sldId="256"/>
            <ac:cxnSpMk id="182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5:46.080" v="52"/>
          <ac:cxnSpMkLst>
            <pc:docMk/>
            <pc:sldMk cId="0" sldId="256"/>
            <ac:cxnSpMk id="227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8:57.602" v="88" actId="14100"/>
          <ac:cxnSpMkLst>
            <pc:docMk/>
            <pc:sldMk cId="0" sldId="256"/>
            <ac:cxnSpMk id="24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8:35.875" v="75" actId="21"/>
          <ac:cxnSpMkLst>
            <pc:docMk/>
            <pc:sldMk cId="0" sldId="256"/>
            <ac:cxnSpMk id="24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1:23.209" v="101" actId="14100"/>
          <ac:cxnSpMkLst>
            <pc:docMk/>
            <pc:sldMk cId="0" sldId="256"/>
            <ac:cxnSpMk id="24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0:28.508" v="94" actId="14100"/>
          <ac:cxnSpMkLst>
            <pc:docMk/>
            <pc:sldMk cId="0" sldId="256"/>
            <ac:cxnSpMk id="24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5:00.822" v="114" actId="14100"/>
          <ac:cxnSpMkLst>
            <pc:docMk/>
            <pc:sldMk cId="0" sldId="256"/>
            <ac:cxnSpMk id="25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36.795" v="29" actId="14100"/>
          <ac:cxnSpMkLst>
            <pc:docMk/>
            <pc:sldMk cId="0" sldId="256"/>
            <ac:cxnSpMk id="25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6:44.167" v="166" actId="1076"/>
          <ac:cxnSpMkLst>
            <pc:docMk/>
            <pc:sldMk cId="0" sldId="256"/>
            <ac:cxnSpMk id="262" creationId="{00000000-0000-0000-0000-000000000000}"/>
          </ac:cxnSpMkLst>
        </pc:cxnChg>
        <pc:cxnChg chg="del">
          <ac:chgData name="B Billington" userId="7571e184-a0de-4c48-af7d-5b0e23320696" providerId="ADAL" clId="{A5C63ECA-65F5-4CA6-B3FB-A8A3215E3844}" dt="2023-06-08T12:45:44.145" v="156" actId="478"/>
          <ac:cxnSpMkLst>
            <pc:docMk/>
            <pc:sldMk cId="0" sldId="256"/>
            <ac:cxnSpMk id="265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959609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077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230916" y="276415"/>
            <a:ext cx="5314200" cy="954067"/>
          </a:xfrm>
          <a:prstGeom prst="rect">
            <a:avLst/>
          </a:prstGeom>
          <a:solidFill>
            <a:srgbClr val="7030A0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POA</a:t>
            </a:r>
            <a:r>
              <a:rPr lang="en-GB" sz="2800" b="1" dirty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Curriculum Map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History SEMI-FORMAL</a:t>
            </a:r>
            <a:endParaRPr sz="2800" b="1" i="0" u="none" strike="noStrike" cap="none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5214577" y="14524870"/>
            <a:ext cx="1155888" cy="1631175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 some similarities and differences between things in the past and now, drawing on their experiences and what has been read in class.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310607" y="16489838"/>
            <a:ext cx="1766424" cy="861734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Explore the natural world around them, making observations and drawing pictures of animals and plants.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696022" y="9655793"/>
            <a:ext cx="1815600" cy="861734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was the life of a person like through the ages? Journey through time looking at peoples lives and how they have changed.</a:t>
            </a:r>
            <a:endParaRPr lang="en-GB"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8491351" y="14163819"/>
            <a:ext cx="958723" cy="1631175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Me and my community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lang="en-GB" sz="1000"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Talk about the lives of the people around them and their roles in society.</a:t>
            </a:r>
          </a:p>
        </p:txBody>
      </p:sp>
      <p:sp>
        <p:nvSpPr>
          <p:cNvPr id="95" name="Google Shape;95;p1"/>
          <p:cNvSpPr txBox="1"/>
          <p:nvPr/>
        </p:nvSpPr>
        <p:spPr>
          <a:xfrm>
            <a:off x="4898145" y="5688510"/>
            <a:ext cx="1272900" cy="861734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develop and extend their knowledge of the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wide diversity of human experience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3833606" y="11625174"/>
            <a:ext cx="1496400" cy="553957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Who is important to us now? Who is important to us from the past? 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74975" y="13276050"/>
            <a:ext cx="885600" cy="1015622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is school like, past and present comparison. 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2142700" y="14181075"/>
            <a:ext cx="1896600" cy="553957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they remember about their own childhood, and what childhood means to them..</a:t>
            </a: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101" name="Google Shape;101;p1"/>
          <p:cNvGrpSpPr/>
          <p:nvPr/>
        </p:nvGrpSpPr>
        <p:grpSpPr>
          <a:xfrm>
            <a:off x="983174" y="-2350218"/>
            <a:ext cx="8546011" cy="16438926"/>
            <a:chOff x="465331" y="7016"/>
            <a:chExt cx="8546011" cy="16438926"/>
          </a:xfrm>
        </p:grpSpPr>
        <p:grpSp>
          <p:nvGrpSpPr>
            <p:cNvPr id="102" name="Google Shape;102;p1"/>
            <p:cNvGrpSpPr/>
            <p:nvPr/>
          </p:nvGrpSpPr>
          <p:grpSpPr>
            <a:xfrm>
              <a:off x="465331" y="7016"/>
              <a:ext cx="8546011" cy="16438926"/>
              <a:chOff x="465331" y="7016"/>
              <a:chExt cx="8546011" cy="16438926"/>
            </a:xfrm>
          </p:grpSpPr>
          <p:sp>
            <p:nvSpPr>
              <p:cNvPr id="103" name="Google Shape;103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07;p1"/>
              <p:cNvSpPr/>
              <p:nvPr/>
            </p:nvSpPr>
            <p:spPr>
              <a:xfrm>
                <a:off x="2167733" y="15522198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09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10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11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18" name="Google Shape;118;p1"/>
              <p:cNvGrpSpPr/>
              <p:nvPr/>
            </p:nvGrpSpPr>
            <p:grpSpPr>
              <a:xfrm>
                <a:off x="7612682" y="2287656"/>
                <a:ext cx="1214980" cy="1304869"/>
                <a:chOff x="7612682" y="2287656"/>
                <a:chExt cx="1214980" cy="1304869"/>
              </a:xfrm>
            </p:grpSpPr>
            <p:sp>
              <p:nvSpPr>
                <p:cNvPr id="119" name="Google Shape;119;p1"/>
                <p:cNvSpPr/>
                <p:nvPr/>
              </p:nvSpPr>
              <p:spPr>
                <a:xfrm>
                  <a:off x="7612682" y="2287656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0" name="Google Shape;120;p1"/>
                <p:cNvSpPr/>
                <p:nvPr/>
              </p:nvSpPr>
              <p:spPr>
                <a:xfrm>
                  <a:off x="7799634" y="2410148"/>
                  <a:ext cx="841075" cy="903301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22" name="Google Shape;122;p1"/>
              <p:cNvGrpSpPr/>
              <p:nvPr/>
            </p:nvGrpSpPr>
            <p:grpSpPr>
              <a:xfrm>
                <a:off x="7247429" y="8580484"/>
                <a:ext cx="1214980" cy="1304869"/>
                <a:chOff x="7247429" y="8580484"/>
                <a:chExt cx="1214980" cy="1304869"/>
              </a:xfrm>
            </p:grpSpPr>
            <p:sp>
              <p:nvSpPr>
                <p:cNvPr id="123" name="Google Shape;123;p1"/>
                <p:cNvSpPr/>
                <p:nvPr/>
              </p:nvSpPr>
              <p:spPr>
                <a:xfrm>
                  <a:off x="7247429" y="8580484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4" name="Google Shape;124;p1"/>
                <p:cNvSpPr/>
                <p:nvPr/>
              </p:nvSpPr>
              <p:spPr>
                <a:xfrm>
                  <a:off x="7447145" y="8783309"/>
                  <a:ext cx="841075" cy="903301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" name="Google Shape;125;p1"/>
                <p:cNvSpPr txBox="1"/>
                <p:nvPr/>
              </p:nvSpPr>
              <p:spPr>
                <a:xfrm>
                  <a:off x="7456071" y="8845415"/>
                  <a:ext cx="841074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6" name="Google Shape;126;p1"/>
              <p:cNvGrpSpPr/>
              <p:nvPr/>
            </p:nvGrpSpPr>
            <p:grpSpPr>
              <a:xfrm>
                <a:off x="1840269" y="10742941"/>
                <a:ext cx="1216203" cy="1304869"/>
                <a:chOff x="1246863" y="10727222"/>
                <a:chExt cx="1216203" cy="1304869"/>
              </a:xfrm>
            </p:grpSpPr>
            <p:sp>
              <p:nvSpPr>
                <p:cNvPr id="127" name="Google Shape;127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" name="Google Shape;128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 txBox="1"/>
                <p:nvPr/>
              </p:nvSpPr>
              <p:spPr>
                <a:xfrm>
                  <a:off x="1269631" y="11062143"/>
                  <a:ext cx="1193435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Middle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0" name="Google Shape;130;p1"/>
              <p:cNvGrpSpPr/>
              <p:nvPr/>
            </p:nvGrpSpPr>
            <p:grpSpPr>
              <a:xfrm>
                <a:off x="7375481" y="12951587"/>
                <a:ext cx="1214980" cy="1304869"/>
                <a:chOff x="7375481" y="12951587"/>
                <a:chExt cx="1214980" cy="1304869"/>
              </a:xfrm>
            </p:grpSpPr>
            <p:sp>
              <p:nvSpPr>
                <p:cNvPr id="131" name="Google Shape;131;p1"/>
                <p:cNvSpPr/>
                <p:nvPr/>
              </p:nvSpPr>
              <p:spPr>
                <a:xfrm>
                  <a:off x="7375481" y="12951587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2" name="Google Shape;132;p1"/>
                <p:cNvSpPr/>
                <p:nvPr/>
              </p:nvSpPr>
              <p:spPr>
                <a:xfrm>
                  <a:off x="7544650" y="1315211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3" name="Google Shape;133;p1"/>
                <p:cNvSpPr txBox="1"/>
                <p:nvPr/>
              </p:nvSpPr>
              <p:spPr>
                <a:xfrm>
                  <a:off x="7454234" y="13474807"/>
                  <a:ext cx="1006338" cy="307736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1400" b="1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4" name="Google Shape;134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35" name="Google Shape;135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" name="Google Shape;136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 txBox="1"/>
                <p:nvPr/>
              </p:nvSpPr>
              <p:spPr>
                <a:xfrm>
                  <a:off x="1531314" y="15450439"/>
                  <a:ext cx="841074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Lower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8" name="Google Shape;138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2" name="Google Shape;142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43" name="Google Shape;143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" name="Google Shape;144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45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6" name="Google Shape;146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47" name="Google Shape;147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8" name="Google Shape;148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1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9" name="Google Shape;149;p1"/>
                <p:cNvSpPr txBox="1"/>
                <p:nvPr/>
              </p:nvSpPr>
              <p:spPr>
                <a:xfrm>
                  <a:off x="8393503" y="2861721"/>
                  <a:ext cx="1054500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POST 16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50" name="Google Shape;150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51" name="Google Shape;151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152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1"/>
              <p:cNvSpPr txBox="1"/>
              <p:nvPr/>
            </p:nvSpPr>
            <p:spPr>
              <a:xfrm>
                <a:off x="1341204" y="4715621"/>
                <a:ext cx="1003483" cy="7078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>
                    <a:solidFill>
                      <a:schemeClr val="dk1"/>
                    </a:solidFill>
                    <a:latin typeface="Calibri"/>
                    <a:cs typeface="Calibri"/>
                    <a:sym typeface="Calibri"/>
                  </a:rPr>
                  <a:t>Upper Phase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54" name="Google Shape;154;p1"/>
          <p:cNvCxnSpPr>
            <a:cxnSpLocks/>
          </p:cNvCxnSpPr>
          <p:nvPr/>
        </p:nvCxnSpPr>
        <p:spPr>
          <a:xfrm flipV="1">
            <a:off x="5877618" y="4927665"/>
            <a:ext cx="398862" cy="860513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5" name="Google Shape;155;p1"/>
          <p:cNvCxnSpPr>
            <a:cxnSpLocks/>
            <a:stCxn id="156" idx="2"/>
          </p:cNvCxnSpPr>
          <p:nvPr/>
        </p:nvCxnSpPr>
        <p:spPr>
          <a:xfrm>
            <a:off x="2445118" y="3694580"/>
            <a:ext cx="209401" cy="1226065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7" name="Google Shape;157;p1"/>
          <p:cNvCxnSpPr>
            <a:cxnSpLocks/>
          </p:cNvCxnSpPr>
          <p:nvPr/>
        </p:nvCxnSpPr>
        <p:spPr>
          <a:xfrm flipH="1">
            <a:off x="2564480" y="2004822"/>
            <a:ext cx="365237" cy="874685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5" name="Google Shape;165;p1"/>
          <p:cNvCxnSpPr>
            <a:stCxn id="166" idx="2"/>
          </p:cNvCxnSpPr>
          <p:nvPr/>
        </p:nvCxnSpPr>
        <p:spPr>
          <a:xfrm flipH="1">
            <a:off x="6529249" y="6848595"/>
            <a:ext cx="661800" cy="302834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0" name="Google Shape;170;p1"/>
          <p:cNvCxnSpPr>
            <a:cxnSpLocks/>
          </p:cNvCxnSpPr>
          <p:nvPr/>
        </p:nvCxnSpPr>
        <p:spPr>
          <a:xfrm>
            <a:off x="8511622" y="9894873"/>
            <a:ext cx="557209" cy="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1" name="Google Shape;171;p1"/>
          <p:cNvCxnSpPr>
            <a:cxnSpLocks/>
            <a:stCxn id="94" idx="0"/>
          </p:cNvCxnSpPr>
          <p:nvPr/>
        </p:nvCxnSpPr>
        <p:spPr>
          <a:xfrm flipH="1" flipV="1">
            <a:off x="8339474" y="13895919"/>
            <a:ext cx="631239" cy="267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3" name="Google Shape;173;p1"/>
          <p:cNvCxnSpPr>
            <a:cxnSpLocks/>
          </p:cNvCxnSpPr>
          <p:nvPr/>
        </p:nvCxnSpPr>
        <p:spPr>
          <a:xfrm flipV="1">
            <a:off x="979526" y="12861794"/>
            <a:ext cx="698281" cy="62258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4" name="Google Shape;174;p1"/>
          <p:cNvCxnSpPr/>
          <p:nvPr/>
        </p:nvCxnSpPr>
        <p:spPr>
          <a:xfrm rot="10800000" flipH="1">
            <a:off x="2654565" y="13652304"/>
            <a:ext cx="106635" cy="52876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>
            <a:cxnSpLocks/>
          </p:cNvCxnSpPr>
          <p:nvPr/>
        </p:nvCxnSpPr>
        <p:spPr>
          <a:xfrm flipV="1">
            <a:off x="5968854" y="13532519"/>
            <a:ext cx="269478" cy="911231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79" name="Google Shape;179;p1"/>
          <p:cNvSpPr txBox="1"/>
          <p:nvPr/>
        </p:nvSpPr>
        <p:spPr>
          <a:xfrm>
            <a:off x="4390857" y="1384236"/>
            <a:ext cx="2765958" cy="861734"/>
          </a:xfrm>
          <a:prstGeom prst="rect">
            <a:avLst/>
          </a:prstGeom>
          <a:solidFill>
            <a:srgbClr val="FFCDDF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Making decisions about how to spend free time Managing social media and other technology Online gaming and staying safe Belonging to </a:t>
            </a:r>
            <a:r>
              <a:rPr lang="en-GB" sz="1000"/>
              <a:t>different groups Friendships </a:t>
            </a:r>
            <a:r>
              <a:rPr lang="en-GB" sz="1000" dirty="0"/>
              <a:t>and relationships</a:t>
            </a:r>
            <a:endParaRPr sz="800" b="1" i="0" u="none" strike="noStrike" cap="none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0" name="Google Shape;180;p1"/>
          <p:cNvCxnSpPr>
            <a:cxnSpLocks/>
            <a:stCxn id="179" idx="2"/>
          </p:cNvCxnSpPr>
          <p:nvPr/>
        </p:nvCxnSpPr>
        <p:spPr>
          <a:xfrm flipH="1">
            <a:off x="4390855" y="2245970"/>
            <a:ext cx="1382981" cy="492833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1" name="Google Shape;181;p1"/>
          <p:cNvSpPr txBox="1"/>
          <p:nvPr/>
        </p:nvSpPr>
        <p:spPr>
          <a:xfrm>
            <a:off x="95150" y="15470750"/>
            <a:ext cx="985800" cy="1785064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is a Kind or Queen?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do they do?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lang="en-GB" sz="1000"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Role playing various roles of the monarch. Dress up.</a:t>
            </a:r>
          </a:p>
        </p:txBody>
      </p:sp>
      <p:cxnSp>
        <p:nvCxnSpPr>
          <p:cNvPr id="182" name="Google Shape;182;p1"/>
          <p:cNvCxnSpPr>
            <a:cxnSpLocks/>
          </p:cNvCxnSpPr>
          <p:nvPr/>
        </p:nvCxnSpPr>
        <p:spPr>
          <a:xfrm flipV="1">
            <a:off x="825884" y="13797648"/>
            <a:ext cx="1110839" cy="163428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8" name="Google Shape;188;p1"/>
          <p:cNvSpPr txBox="1"/>
          <p:nvPr/>
        </p:nvSpPr>
        <p:spPr>
          <a:xfrm>
            <a:off x="6008600" y="11881000"/>
            <a:ext cx="1896600" cy="400069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were jobs like then and now?</a:t>
            </a:r>
            <a:endParaRPr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2352858" y="1774106"/>
            <a:ext cx="1686441" cy="246181"/>
          </a:xfrm>
          <a:prstGeom prst="rect">
            <a:avLst/>
          </a:prstGeom>
          <a:solidFill>
            <a:srgbClr val="FFCDDF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1000" b="1" dirty="0">
                <a:solidFill>
                  <a:schemeClr val="dk1"/>
                </a:solidFill>
                <a:latin typeface="+mj-lt"/>
                <a:ea typeface="Calibri"/>
                <a:cs typeface="Calibri"/>
              </a:rPr>
              <a:t>Preparing for Adulthood</a:t>
            </a:r>
            <a:endParaRPr lang="en-GB" sz="1000" b="1" i="0" u="none" strike="noStrike" cap="none" dirty="0">
              <a:solidFill>
                <a:schemeClr val="dk1"/>
              </a:solidFill>
              <a:latin typeface="+mj-lt"/>
              <a:ea typeface="Calibri"/>
              <a:cs typeface="Calibri"/>
            </a:endParaRPr>
          </a:p>
        </p:txBody>
      </p:sp>
      <p:sp>
        <p:nvSpPr>
          <p:cNvPr id="205" name="Google Shape;205;p1"/>
          <p:cNvSpPr txBox="1"/>
          <p:nvPr/>
        </p:nvSpPr>
        <p:spPr>
          <a:xfrm>
            <a:off x="3551573" y="9949657"/>
            <a:ext cx="2806769" cy="400069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How old is old? What does age mean? Use of timelines to plot change. 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1756353" y="3294511"/>
            <a:ext cx="1377530" cy="40006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Travel training and residential </a:t>
            </a:r>
            <a:endParaRPr lang="en-GB"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"/>
          <p:cNvSpPr txBox="1"/>
          <p:nvPr/>
        </p:nvSpPr>
        <p:spPr>
          <a:xfrm>
            <a:off x="1356811" y="5726827"/>
            <a:ext cx="2780574" cy="861734"/>
          </a:xfrm>
          <a:prstGeom prst="rect">
            <a:avLst/>
          </a:prstGeom>
          <a:solidFill>
            <a:srgbClr val="CACAFE"/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Understand historical concepts such as continuity and change, cause and consequence, similarity, difference and significance, and use them to make connections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6529399" y="5525196"/>
            <a:ext cx="1323300" cy="1323399"/>
          </a:xfrm>
          <a:prstGeom prst="rect">
            <a:avLst/>
          </a:prstGeom>
          <a:solidFill>
            <a:srgbClr val="DDF6FF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What was life like in a Trench, Anderson Shelter. Exploration of real sensory experiences of life of soldiers and civilians during the two world wars.</a:t>
            </a:r>
            <a:endParaRPr lang="en-GB" sz="10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1"/>
          <p:cNvCxnSpPr>
            <a:stCxn id="188" idx="0"/>
          </p:cNvCxnSpPr>
          <p:nvPr/>
        </p:nvCxnSpPr>
        <p:spPr>
          <a:xfrm flipV="1">
            <a:off x="6956900" y="11529100"/>
            <a:ext cx="31200" cy="351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36" name="Google Shape;236;p1"/>
          <p:cNvSpPr txBox="1"/>
          <p:nvPr/>
        </p:nvSpPr>
        <p:spPr>
          <a:xfrm>
            <a:off x="487252" y="7992417"/>
            <a:ext cx="1093643" cy="707846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Trans – Atlantic Slave Trade. What was life like a slave?.</a:t>
            </a:r>
            <a:endParaRPr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3960134" y="7511196"/>
            <a:ext cx="1350625" cy="1015622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Study an aspect or theme in British history that extends pupils’ chronological knowledge beyond 1066.</a:t>
            </a:r>
            <a:endParaRPr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"/>
          <p:cNvSpPr txBox="1"/>
          <p:nvPr/>
        </p:nvSpPr>
        <p:spPr>
          <a:xfrm>
            <a:off x="8441470" y="7785454"/>
            <a:ext cx="1093643" cy="400069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Conduct a local history study.</a:t>
            </a:r>
            <a:endParaRPr lang="en-GB"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0" name="Google Shape;240;p1"/>
          <p:cNvCxnSpPr>
            <a:cxnSpLocks/>
          </p:cNvCxnSpPr>
          <p:nvPr/>
        </p:nvCxnSpPr>
        <p:spPr>
          <a:xfrm flipV="1">
            <a:off x="1527503" y="8930812"/>
            <a:ext cx="498267" cy="190546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1" name="Google Shape;241;p1"/>
          <p:cNvCxnSpPr>
            <a:cxnSpLocks/>
            <a:stCxn id="237" idx="2"/>
          </p:cNvCxnSpPr>
          <p:nvPr/>
        </p:nvCxnSpPr>
        <p:spPr>
          <a:xfrm flipH="1">
            <a:off x="4390856" y="8526818"/>
            <a:ext cx="244591" cy="212613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2" name="Google Shape;242;p1"/>
          <p:cNvCxnSpPr>
            <a:cxnSpLocks/>
          </p:cNvCxnSpPr>
          <p:nvPr/>
        </p:nvCxnSpPr>
        <p:spPr>
          <a:xfrm flipV="1">
            <a:off x="5583511" y="9482219"/>
            <a:ext cx="24346" cy="47585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3" name="Google Shape;243;p1"/>
          <p:cNvCxnSpPr>
            <a:cxnSpLocks/>
          </p:cNvCxnSpPr>
          <p:nvPr/>
        </p:nvCxnSpPr>
        <p:spPr>
          <a:xfrm flipH="1" flipV="1">
            <a:off x="9128223" y="6330239"/>
            <a:ext cx="122428" cy="1508910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6" name="Google Shape;246;p1"/>
          <p:cNvCxnSpPr>
            <a:cxnSpLocks/>
          </p:cNvCxnSpPr>
          <p:nvPr/>
        </p:nvCxnSpPr>
        <p:spPr>
          <a:xfrm>
            <a:off x="2094803" y="6550975"/>
            <a:ext cx="971252" cy="540747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49" name="Google Shape;249;p1"/>
          <p:cNvSpPr txBox="1"/>
          <p:nvPr/>
        </p:nvSpPr>
        <p:spPr>
          <a:xfrm>
            <a:off x="8314110" y="2785712"/>
            <a:ext cx="1293401" cy="1785064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Employment Talk about different careers and education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options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• Access to career related role models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• Start to build a personal profile of interests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and ambition </a:t>
            </a:r>
            <a:endParaRPr sz="1000" dirty="0">
              <a:solidFill>
                <a:schemeClr val="dk1"/>
              </a:solidFill>
            </a:endParaRPr>
          </a:p>
        </p:txBody>
      </p:sp>
      <p:cxnSp>
        <p:nvCxnSpPr>
          <p:cNvPr id="253" name="Google Shape;253;p1"/>
          <p:cNvCxnSpPr>
            <a:cxnSpLocks/>
          </p:cNvCxnSpPr>
          <p:nvPr/>
        </p:nvCxnSpPr>
        <p:spPr>
          <a:xfrm flipH="1">
            <a:off x="7893324" y="4495207"/>
            <a:ext cx="529312" cy="547716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54" name="Google Shape;254;p1"/>
          <p:cNvSpPr txBox="1"/>
          <p:nvPr/>
        </p:nvSpPr>
        <p:spPr>
          <a:xfrm>
            <a:off x="2620197" y="16291950"/>
            <a:ext cx="1265106" cy="1015622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their immediate environment using knowledge from observation, discussion, stories.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6" name="Google Shape;256;p1"/>
          <p:cNvCxnSpPr>
            <a:cxnSpLocks/>
          </p:cNvCxnSpPr>
          <p:nvPr/>
        </p:nvCxnSpPr>
        <p:spPr>
          <a:xfrm flipV="1">
            <a:off x="4796399" y="13588477"/>
            <a:ext cx="463584" cy="313434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60" name="Google Shape;260;p1"/>
          <p:cNvSpPr txBox="1"/>
          <p:nvPr/>
        </p:nvSpPr>
        <p:spPr>
          <a:xfrm>
            <a:off x="3329936" y="3441085"/>
            <a:ext cx="2871209" cy="861600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Independent living Making decisions about what to spend money on Making own food Socialising unsupervised in town / local community Independent living skill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1"/>
          <p:cNvCxnSpPr>
            <a:cxnSpLocks/>
            <a:stCxn id="260" idx="2"/>
          </p:cNvCxnSpPr>
          <p:nvPr/>
        </p:nvCxnSpPr>
        <p:spPr>
          <a:xfrm flipH="1">
            <a:off x="3973587" y="4302685"/>
            <a:ext cx="791954" cy="7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90D562F-6ECA-29E5-3F62-DB0C76F263A9}"/>
              </a:ext>
            </a:extLst>
          </p:cNvPr>
          <p:cNvSpPr txBox="1"/>
          <p:nvPr/>
        </p:nvSpPr>
        <p:spPr>
          <a:xfrm>
            <a:off x="7256686" y="9073381"/>
            <a:ext cx="122081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lang="en-GB"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Picture 12" descr="logo">
            <a:extLst>
              <a:ext uri="{FF2B5EF4-FFF2-40B4-BE49-F238E27FC236}">
                <a16:creationId xmlns:a16="http://schemas.microsoft.com/office/drawing/2014/main" id="{EFA33754-E27B-5140-82B6-F7A58CDD3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7663" y="156490"/>
            <a:ext cx="737026" cy="7753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2814FA0-5323-4DD7-A133-72C91888FC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 flipV="1">
            <a:off x="3376236" y="11298202"/>
            <a:ext cx="631032" cy="664244"/>
          </a:xfrm>
          <a:prstGeom prst="rect">
            <a:avLst/>
          </a:prstGeom>
        </p:spPr>
      </p:pic>
      <p:cxnSp>
        <p:nvCxnSpPr>
          <p:cNvPr id="7" name="Google Shape;256;p1">
            <a:extLst>
              <a:ext uri="{FF2B5EF4-FFF2-40B4-BE49-F238E27FC236}">
                <a16:creationId xmlns:a16="http://schemas.microsoft.com/office/drawing/2014/main" id="{48530807-6B93-0ABC-2FE7-A191FD6A4EBB}"/>
              </a:ext>
            </a:extLst>
          </p:cNvPr>
          <p:cNvCxnSpPr>
            <a:cxnSpLocks/>
          </p:cNvCxnSpPr>
          <p:nvPr/>
        </p:nvCxnSpPr>
        <p:spPr>
          <a:xfrm flipV="1">
            <a:off x="3488412" y="13713639"/>
            <a:ext cx="1153014" cy="2589703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388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B Billington</cp:lastModifiedBy>
  <cp:revision>5</cp:revision>
  <dcterms:created xsi:type="dcterms:W3CDTF">2018-02-08T08:28:53Z</dcterms:created>
  <dcterms:modified xsi:type="dcterms:W3CDTF">2023-06-08T13:23:13Z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  <property fmtid="{D5CDD505-2E9C-101B-9397-08002B2CF9AE}" pid="3" name="MSIP_Label_f9d133d5-5401-4903-95cd-de83b334d2cb_Enabled">
    <vt:lpwstr>true</vt:lpwstr>
  </property>
  <property fmtid="{D5CDD505-2E9C-101B-9397-08002B2CF9AE}" pid="4" name="MSIP_Label_f9d133d5-5401-4903-95cd-de83b334d2cb_SetDate">
    <vt:lpwstr>2023-04-25T12:24:42Z</vt:lpwstr>
  </property>
  <property fmtid="{D5CDD505-2E9C-101B-9397-08002B2CF9AE}" pid="5" name="MSIP_Label_f9d133d5-5401-4903-95cd-de83b334d2cb_Method">
    <vt:lpwstr>Privileged</vt:lpwstr>
  </property>
  <property fmtid="{D5CDD505-2E9C-101B-9397-08002B2CF9AE}" pid="6" name="MSIP_Label_f9d133d5-5401-4903-95cd-de83b334d2cb_Name">
    <vt:lpwstr>f9d133d5-5401-4903-95cd-de83b334d2cb</vt:lpwstr>
  </property>
  <property fmtid="{D5CDD505-2E9C-101B-9397-08002B2CF9AE}" pid="7" name="MSIP_Label_f9d133d5-5401-4903-95cd-de83b334d2cb_SiteId">
    <vt:lpwstr>a091745a-b7d8-4d7a-b2a6-1359053d4510</vt:lpwstr>
  </property>
  <property fmtid="{D5CDD505-2E9C-101B-9397-08002B2CF9AE}" pid="8" name="MSIP_Label_f9d133d5-5401-4903-95cd-de83b334d2cb_ActionId">
    <vt:lpwstr>72cdc70a-67b6-4340-85cc-2444bef60bc5</vt:lpwstr>
  </property>
  <property fmtid="{D5CDD505-2E9C-101B-9397-08002B2CF9AE}" pid="9" name="MSIP_Label_f9d133d5-5401-4903-95cd-de83b334d2cb_ContentBits">
    <vt:lpwstr>0</vt:lpwstr>
  </property>
</Properties>
</file>