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000000"/>
          </p15:clr>
        </p15:guide>
        <p15:guide id="2" pos="3061">
          <p15:clr>
            <a:srgbClr val="000000"/>
          </p15:clr>
        </p15:guide>
      </p15:sldGuideLst>
    </p:ext>
    <p:ext uri="http://customooxmlschemas.google.com/">
      <go:slidesCustomData xmlns=""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7" roundtripDataSignature="AMtx7mglbhhosn/m62Hw1PTT+KkI/w6Ki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31C3"/>
    <a:srgbClr val="DBF7FD"/>
    <a:srgbClr val="E0FEDA"/>
    <a:srgbClr val="D2F3FC"/>
    <a:srgbClr val="F599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33BACE-829B-4EB7-9ADD-D30A951C37EF}" v="1" dt="2023-07-14T14:45:22.9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3" d="100"/>
          <a:sy n="83" d="100"/>
        </p:scale>
        <p:origin x="648" y="-1940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Iancu" userId="77eb8335-09dc-4363-8eda-a1fc3bbc02d2" providerId="ADAL" clId="{A933BACE-829B-4EB7-9ADD-D30A951C37EF}"/>
    <pc:docChg chg="undo custSel modSld">
      <pc:chgData name="S Iancu" userId="77eb8335-09dc-4363-8eda-a1fc3bbc02d2" providerId="ADAL" clId="{A933BACE-829B-4EB7-9ADD-D30A951C37EF}" dt="2023-07-17T09:27:59.371" v="417" actId="2711"/>
      <pc:docMkLst>
        <pc:docMk/>
      </pc:docMkLst>
      <pc:sldChg chg="addSp delSp modSp mod">
        <pc:chgData name="S Iancu" userId="77eb8335-09dc-4363-8eda-a1fc3bbc02d2" providerId="ADAL" clId="{A933BACE-829B-4EB7-9ADD-D30A951C37EF}" dt="2023-07-17T09:27:59.371" v="417" actId="2711"/>
        <pc:sldMkLst>
          <pc:docMk/>
          <pc:sldMk cId="0" sldId="256"/>
        </pc:sldMkLst>
        <pc:spChg chg="mod">
          <ac:chgData name="S Iancu" userId="77eb8335-09dc-4363-8eda-a1fc3bbc02d2" providerId="ADAL" clId="{A933BACE-829B-4EB7-9ADD-D30A951C37EF}" dt="2023-07-14T15:25:04.843" v="260" actId="20577"/>
          <ac:spMkLst>
            <pc:docMk/>
            <pc:sldMk cId="0" sldId="256"/>
            <ac:spMk id="90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4:56:49.951" v="111"/>
          <ac:spMkLst>
            <pc:docMk/>
            <pc:sldMk cId="0" sldId="256"/>
            <ac:spMk id="93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7T09:20:10.340" v="384" actId="20577"/>
          <ac:spMkLst>
            <pc:docMk/>
            <pc:sldMk cId="0" sldId="256"/>
            <ac:spMk id="95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4:57:50.007" v="113" actId="20577"/>
          <ac:spMkLst>
            <pc:docMk/>
            <pc:sldMk cId="0" sldId="256"/>
            <ac:spMk id="96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4:46:09.827" v="92" actId="1076"/>
          <ac:spMkLst>
            <pc:docMk/>
            <pc:sldMk cId="0" sldId="256"/>
            <ac:spMk id="97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4:58:05.407" v="117" actId="20577"/>
          <ac:spMkLst>
            <pc:docMk/>
            <pc:sldMk cId="0" sldId="256"/>
            <ac:spMk id="98" creationId="{00000000-0000-0000-0000-000000000000}"/>
          </ac:spMkLst>
        </pc:spChg>
        <pc:spChg chg="add del mod">
          <ac:chgData name="S Iancu" userId="77eb8335-09dc-4363-8eda-a1fc3bbc02d2" providerId="ADAL" clId="{A933BACE-829B-4EB7-9ADD-D30A951C37EF}" dt="2023-07-14T15:23:08.382" v="223" actId="478"/>
          <ac:spMkLst>
            <pc:docMk/>
            <pc:sldMk cId="0" sldId="256"/>
            <ac:spMk id="123" creationId="{B09EBB20-981D-402B-91B9-CA672BD792C3}"/>
          </ac:spMkLst>
        </pc:spChg>
        <pc:spChg chg="add del mod">
          <ac:chgData name="S Iancu" userId="77eb8335-09dc-4363-8eda-a1fc3bbc02d2" providerId="ADAL" clId="{A933BACE-829B-4EB7-9ADD-D30A951C37EF}" dt="2023-07-14T15:23:00.511" v="222" actId="478"/>
          <ac:spMkLst>
            <pc:docMk/>
            <pc:sldMk cId="0" sldId="256"/>
            <ac:spMk id="130" creationId="{AE25C89F-D596-4435-ACC2-3618A06B5712}"/>
          </ac:spMkLst>
        </pc:spChg>
        <pc:spChg chg="mod">
          <ac:chgData name="S Iancu" userId="77eb8335-09dc-4363-8eda-a1fc3bbc02d2" providerId="ADAL" clId="{A933BACE-829B-4EB7-9ADD-D30A951C37EF}" dt="2023-07-14T14:10:38.794" v="52" actId="20577"/>
          <ac:spMkLst>
            <pc:docMk/>
            <pc:sldMk cId="0" sldId="256"/>
            <ac:spMk id="156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7T09:27:49.029" v="416" actId="1076"/>
          <ac:spMkLst>
            <pc:docMk/>
            <pc:sldMk cId="0" sldId="256"/>
            <ac:spMk id="158" creationId="{00000000-0000-0000-0000-000000000000}"/>
          </ac:spMkLst>
        </pc:spChg>
        <pc:spChg chg="del mod">
          <ac:chgData name="S Iancu" userId="77eb8335-09dc-4363-8eda-a1fc3bbc02d2" providerId="ADAL" clId="{A933BACE-829B-4EB7-9ADD-D30A951C37EF}" dt="2023-07-17T09:27:40.713" v="414" actId="478"/>
          <ac:spMkLst>
            <pc:docMk/>
            <pc:sldMk cId="0" sldId="256"/>
            <ac:spMk id="162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7T08:37:13.359" v="276" actId="120"/>
          <ac:spMkLst>
            <pc:docMk/>
            <pc:sldMk cId="0" sldId="256"/>
            <ac:spMk id="164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7T09:17:23.111" v="301" actId="120"/>
          <ac:spMkLst>
            <pc:docMk/>
            <pc:sldMk cId="0" sldId="256"/>
            <ac:spMk id="166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5:05:46.640" v="150"/>
          <ac:spMkLst>
            <pc:docMk/>
            <pc:sldMk cId="0" sldId="256"/>
            <ac:spMk id="169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4:48:00.599" v="104" actId="20577"/>
          <ac:spMkLst>
            <pc:docMk/>
            <pc:sldMk cId="0" sldId="256"/>
            <ac:spMk id="178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7T09:27:59.371" v="417" actId="2711"/>
          <ac:spMkLst>
            <pc:docMk/>
            <pc:sldMk cId="0" sldId="256"/>
            <ac:spMk id="179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3:34:40.870" v="0" actId="21"/>
          <ac:spMkLst>
            <pc:docMk/>
            <pc:sldMk cId="0" sldId="256"/>
            <ac:spMk id="181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5:08:04.119" v="174" actId="113"/>
          <ac:spMkLst>
            <pc:docMk/>
            <pc:sldMk cId="0" sldId="256"/>
            <ac:spMk id="185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4:57:19.989" v="112"/>
          <ac:spMkLst>
            <pc:docMk/>
            <pc:sldMk cId="0" sldId="256"/>
            <ac:spMk id="186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4:58:19.205" v="139" actId="20577"/>
          <ac:spMkLst>
            <pc:docMk/>
            <pc:sldMk cId="0" sldId="256"/>
            <ac:spMk id="188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5:13:18.549" v="195" actId="20577"/>
          <ac:spMkLst>
            <pc:docMk/>
            <pc:sldMk cId="0" sldId="256"/>
            <ac:spMk id="191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5:23:58.658" v="236" actId="1076"/>
          <ac:spMkLst>
            <pc:docMk/>
            <pc:sldMk cId="0" sldId="256"/>
            <ac:spMk id="205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4:59:11.891" v="143"/>
          <ac:spMkLst>
            <pc:docMk/>
            <pc:sldMk cId="0" sldId="256"/>
            <ac:spMk id="211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7T09:20:55.227" v="398" actId="20577"/>
          <ac:spMkLst>
            <pc:docMk/>
            <pc:sldMk cId="0" sldId="256"/>
            <ac:spMk id="214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7T08:35:36.116" v="271" actId="120"/>
          <ac:spMkLst>
            <pc:docMk/>
            <pc:sldMk cId="0" sldId="256"/>
            <ac:spMk id="219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5:23:37.787" v="228" actId="1076"/>
          <ac:spMkLst>
            <pc:docMk/>
            <pc:sldMk cId="0" sldId="256"/>
            <ac:spMk id="236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4T15:23:56.625" v="235" actId="1076"/>
          <ac:spMkLst>
            <pc:docMk/>
            <pc:sldMk cId="0" sldId="256"/>
            <ac:spMk id="237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7T09:21:55.420" v="407" actId="120"/>
          <ac:spMkLst>
            <pc:docMk/>
            <pc:sldMk cId="0" sldId="256"/>
            <ac:spMk id="238" creationId="{00000000-0000-0000-0000-000000000000}"/>
          </ac:spMkLst>
        </pc:spChg>
        <pc:spChg chg="del mod">
          <ac:chgData name="S Iancu" userId="77eb8335-09dc-4363-8eda-a1fc3bbc02d2" providerId="ADAL" clId="{A933BACE-829B-4EB7-9ADD-D30A951C37EF}" dt="2023-07-14T15:23:45.718" v="231" actId="478"/>
          <ac:spMkLst>
            <pc:docMk/>
            <pc:sldMk cId="0" sldId="256"/>
            <ac:spMk id="239" creationId="{00000000-0000-0000-0000-000000000000}"/>
          </ac:spMkLst>
        </pc:spChg>
        <pc:spChg chg="del mod">
          <ac:chgData name="S Iancu" userId="77eb8335-09dc-4363-8eda-a1fc3bbc02d2" providerId="ADAL" clId="{A933BACE-829B-4EB7-9ADD-D30A951C37EF}" dt="2023-07-17T09:05:35.386" v="278" actId="478"/>
          <ac:spMkLst>
            <pc:docMk/>
            <pc:sldMk cId="0" sldId="256"/>
            <ac:spMk id="244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7T09:11:29.310" v="282" actId="20577"/>
          <ac:spMkLst>
            <pc:docMk/>
            <pc:sldMk cId="0" sldId="256"/>
            <ac:spMk id="248" creationId="{00000000-0000-0000-0000-000000000000}"/>
          </ac:spMkLst>
        </pc:spChg>
        <pc:spChg chg="mod">
          <ac:chgData name="S Iancu" userId="77eb8335-09dc-4363-8eda-a1fc3bbc02d2" providerId="ADAL" clId="{A933BACE-829B-4EB7-9ADD-D30A951C37EF}" dt="2023-07-17T08:33:03.321" v="266" actId="14100"/>
          <ac:spMkLst>
            <pc:docMk/>
            <pc:sldMk cId="0" sldId="256"/>
            <ac:spMk id="260" creationId="{00000000-0000-0000-0000-000000000000}"/>
          </ac:spMkLst>
        </pc:spChg>
        <pc:grpChg chg="mod">
          <ac:chgData name="S Iancu" userId="77eb8335-09dc-4363-8eda-a1fc3bbc02d2" providerId="ADAL" clId="{A933BACE-829B-4EB7-9ADD-D30A951C37EF}" dt="2023-07-14T15:23:49.762" v="233" actId="1076"/>
          <ac:grpSpMkLst>
            <pc:docMk/>
            <pc:sldMk cId="0" sldId="256"/>
            <ac:grpSpMk id="101" creationId="{00000000-0000-0000-0000-000000000000}"/>
          </ac:grpSpMkLst>
        </pc:grpChg>
        <pc:picChg chg="add mod">
          <ac:chgData name="S Iancu" userId="77eb8335-09dc-4363-8eda-a1fc3bbc02d2" providerId="ADAL" clId="{A933BACE-829B-4EB7-9ADD-D30A951C37EF}" dt="2023-07-14T14:45:56.305" v="88" actId="1076"/>
          <ac:picMkLst>
            <pc:docMk/>
            <pc:sldMk cId="0" sldId="256"/>
            <ac:picMk id="2" creationId="{30A14450-625C-436A-84CD-2D8604CAF8E0}"/>
          </ac:picMkLst>
        </pc:picChg>
        <pc:cxnChg chg="mod">
          <ac:chgData name="S Iancu" userId="77eb8335-09dc-4363-8eda-a1fc3bbc02d2" providerId="ADAL" clId="{A933BACE-829B-4EB7-9ADD-D30A951C37EF}" dt="2023-07-17T09:20:08.674" v="378" actId="20577"/>
          <ac:cxnSpMkLst>
            <pc:docMk/>
            <pc:sldMk cId="0" sldId="256"/>
            <ac:cxnSpMk id="154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4:10:35.305" v="42" actId="20577"/>
          <ac:cxnSpMkLst>
            <pc:docMk/>
            <pc:sldMk cId="0" sldId="256"/>
            <ac:cxnSpMk id="155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7T09:27:49.029" v="416" actId="1076"/>
          <ac:cxnSpMkLst>
            <pc:docMk/>
            <pc:sldMk cId="0" sldId="256"/>
            <ac:cxnSpMk id="157" creationId="{00000000-0000-0000-0000-000000000000}"/>
          </ac:cxnSpMkLst>
        </pc:cxnChg>
        <pc:cxnChg chg="del mod">
          <ac:chgData name="S Iancu" userId="77eb8335-09dc-4363-8eda-a1fc3bbc02d2" providerId="ADAL" clId="{A933BACE-829B-4EB7-9ADD-D30A951C37EF}" dt="2023-07-17T09:27:39.587" v="413" actId="478"/>
          <ac:cxnSpMkLst>
            <pc:docMk/>
            <pc:sldMk cId="0" sldId="256"/>
            <ac:cxnSpMk id="161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7T08:37:11.717" v="275" actId="113"/>
          <ac:cxnSpMkLst>
            <pc:docMk/>
            <pc:sldMk cId="0" sldId="256"/>
            <ac:cxnSpMk id="163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7T09:17:16.089" v="296" actId="20577"/>
          <ac:cxnSpMkLst>
            <pc:docMk/>
            <pc:sldMk cId="0" sldId="256"/>
            <ac:cxnSpMk id="165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5:24:01.080" v="237" actId="1076"/>
          <ac:cxnSpMkLst>
            <pc:docMk/>
            <pc:sldMk cId="0" sldId="256"/>
            <ac:cxnSpMk id="167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5:05:46.640" v="150"/>
          <ac:cxnSpMkLst>
            <pc:docMk/>
            <pc:sldMk cId="0" sldId="256"/>
            <ac:cxnSpMk id="168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4:56:49.951" v="111"/>
          <ac:cxnSpMkLst>
            <pc:docMk/>
            <pc:sldMk cId="0" sldId="256"/>
            <ac:cxnSpMk id="170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4:46:04.573" v="90" actId="1076"/>
          <ac:cxnSpMkLst>
            <pc:docMk/>
            <pc:sldMk cId="0" sldId="256"/>
            <ac:cxnSpMk id="172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3:36:18.581" v="19" actId="1076"/>
          <ac:cxnSpMkLst>
            <pc:docMk/>
            <pc:sldMk cId="0" sldId="256"/>
            <ac:cxnSpMk id="173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4:46:20.165" v="93" actId="1076"/>
          <ac:cxnSpMkLst>
            <pc:docMk/>
            <pc:sldMk cId="0" sldId="256"/>
            <ac:cxnSpMk id="174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4:48:00.599" v="104" actId="20577"/>
          <ac:cxnSpMkLst>
            <pc:docMk/>
            <pc:sldMk cId="0" sldId="256"/>
            <ac:cxnSpMk id="177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7T09:22:02.636" v="408" actId="1076"/>
          <ac:cxnSpMkLst>
            <pc:docMk/>
            <pc:sldMk cId="0" sldId="256"/>
            <ac:cxnSpMk id="180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3:34:40.870" v="0" actId="21"/>
          <ac:cxnSpMkLst>
            <pc:docMk/>
            <pc:sldMk cId="0" sldId="256"/>
            <ac:cxnSpMk id="182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4:57:19.989" v="112"/>
          <ac:cxnSpMkLst>
            <pc:docMk/>
            <pc:sldMk cId="0" sldId="256"/>
            <ac:cxnSpMk id="187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5:13:25.020" v="197" actId="14100"/>
          <ac:cxnSpMkLst>
            <pc:docMk/>
            <pc:sldMk cId="0" sldId="256"/>
            <ac:cxnSpMk id="192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4:46:36.688" v="95" actId="1076"/>
          <ac:cxnSpMkLst>
            <pc:docMk/>
            <pc:sldMk cId="0" sldId="256"/>
            <ac:cxnSpMk id="227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5:23:39.464" v="229" actId="1076"/>
          <ac:cxnSpMkLst>
            <pc:docMk/>
            <pc:sldMk cId="0" sldId="256"/>
            <ac:cxnSpMk id="240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4T15:23:56.625" v="235" actId="1076"/>
          <ac:cxnSpMkLst>
            <pc:docMk/>
            <pc:sldMk cId="0" sldId="256"/>
            <ac:cxnSpMk id="241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7T09:21:52.780" v="406" actId="255"/>
          <ac:cxnSpMkLst>
            <pc:docMk/>
            <pc:sldMk cId="0" sldId="256"/>
            <ac:cxnSpMk id="242" creationId="{00000000-0000-0000-0000-000000000000}"/>
          </ac:cxnSpMkLst>
        </pc:cxnChg>
        <pc:cxnChg chg="del mod">
          <ac:chgData name="S Iancu" userId="77eb8335-09dc-4363-8eda-a1fc3bbc02d2" providerId="ADAL" clId="{A933BACE-829B-4EB7-9ADD-D30A951C37EF}" dt="2023-07-14T15:23:43.654" v="230" actId="478"/>
          <ac:cxnSpMkLst>
            <pc:docMk/>
            <pc:sldMk cId="0" sldId="256"/>
            <ac:cxnSpMk id="243" creationId="{00000000-0000-0000-0000-000000000000}"/>
          </ac:cxnSpMkLst>
        </pc:cxnChg>
        <pc:cxnChg chg="del mod">
          <ac:chgData name="S Iancu" userId="77eb8335-09dc-4363-8eda-a1fc3bbc02d2" providerId="ADAL" clId="{A933BACE-829B-4EB7-9ADD-D30A951C37EF}" dt="2023-07-17T09:05:33.053" v="277" actId="478"/>
          <ac:cxnSpMkLst>
            <pc:docMk/>
            <pc:sldMk cId="0" sldId="256"/>
            <ac:cxnSpMk id="245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7T08:35:25.405" v="268" actId="20577"/>
          <ac:cxnSpMkLst>
            <pc:docMk/>
            <pc:sldMk cId="0" sldId="256"/>
            <ac:cxnSpMk id="247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7T08:33:03.321" v="266" actId="14100"/>
          <ac:cxnSpMkLst>
            <pc:docMk/>
            <pc:sldMk cId="0" sldId="256"/>
            <ac:cxnSpMk id="262" creationId="{00000000-0000-0000-0000-000000000000}"/>
          </ac:cxnSpMkLst>
        </pc:cxnChg>
        <pc:cxnChg chg="mod">
          <ac:chgData name="S Iancu" userId="77eb8335-09dc-4363-8eda-a1fc3bbc02d2" providerId="ADAL" clId="{A933BACE-829B-4EB7-9ADD-D30A951C37EF}" dt="2023-07-17T09:20:47.924" v="389" actId="1076"/>
          <ac:cxnSpMkLst>
            <pc:docMk/>
            <pc:sldMk cId="0" sldId="256"/>
            <ac:cxnSpMk id="265" creationId="{00000000-0000-0000-0000-000000000000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0959609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0779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920883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669535" y="6443610"/>
            <a:ext cx="4112126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920884" y="4324325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920884" y="6443610"/>
            <a:ext cx="4132378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44627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marL="914400" lvl="1" indent="-417576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marL="1371600" lvl="2" indent="-390588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marL="1828800" lvl="3" indent="-363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marL="2286000" lvl="4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marL="2743200" lvl="5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marL="3200400" lvl="6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marL="3657600" lvl="7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marL="4114800" lvl="8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Font typeface="Arial"/>
              <a:buNone/>
              <a:defRPr sz="340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None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None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-736172" y="6100353"/>
            <a:ext cx="11192608" cy="838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529361" y="7365886"/>
            <a:ext cx="14949338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3723254" y="5330706"/>
            <a:ext cx="14949338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0" name="Google Shape;230;p1"/>
          <p:cNvCxnSpPr>
            <a:cxnSpLocks/>
          </p:cNvCxnSpPr>
          <p:nvPr/>
        </p:nvCxnSpPr>
        <p:spPr>
          <a:xfrm flipH="1" flipV="1">
            <a:off x="7221352" y="13617413"/>
            <a:ext cx="612893" cy="363600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52" name="Google Shape;252;p1"/>
          <p:cNvCxnSpPr>
            <a:cxnSpLocks/>
          </p:cNvCxnSpPr>
          <p:nvPr/>
        </p:nvCxnSpPr>
        <p:spPr>
          <a:xfrm flipH="1" flipV="1">
            <a:off x="7612682" y="4515672"/>
            <a:ext cx="991800" cy="555300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89" name="Google Shape;89;p1"/>
          <p:cNvSpPr txBox="1"/>
          <p:nvPr/>
        </p:nvSpPr>
        <p:spPr>
          <a:xfrm>
            <a:off x="1636484" y="15255473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230916" y="276415"/>
            <a:ext cx="5314200" cy="954067"/>
          </a:xfrm>
          <a:prstGeom prst="rect">
            <a:avLst/>
          </a:prstGeom>
          <a:solidFill>
            <a:srgbClr val="7030A0"/>
          </a:solidFill>
          <a:ln w="57150" cap="flat" cmpd="sng">
            <a:solidFill>
              <a:srgbClr val="2F549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2800" b="1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PE semi-formal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2800" b="1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POA</a:t>
            </a:r>
            <a:r>
              <a:rPr lang="en-GB" sz="2800" b="1" dirty="0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1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Curriculum Map</a:t>
            </a:r>
            <a:endParaRPr sz="2800" b="1" i="0" u="none" strike="noStrike" cap="none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876511" y="14887194"/>
            <a:ext cx="1661883" cy="830956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 to music. 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Balance on small/large body parts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Send &amp; receive a ball by rolling from hand &amp; striking with foot</a:t>
            </a:r>
          </a:p>
          <a:p>
            <a:pPr algn="ctr">
              <a:buSzPts val="800"/>
            </a:pP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5067640" y="16600412"/>
            <a:ext cx="2251687" cy="901745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Copy dance moves.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body tens and relaxed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Aim &amp;  throw object underarm </a:t>
            </a:r>
          </a:p>
        </p:txBody>
      </p:sp>
      <p:sp>
        <p:nvSpPr>
          <p:cNvPr id="93" name="Google Shape;93;p1"/>
          <p:cNvSpPr txBox="1"/>
          <p:nvPr/>
        </p:nvSpPr>
        <p:spPr>
          <a:xfrm>
            <a:off x="7824000" y="9892800"/>
            <a:ext cx="1815600" cy="4616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To warm-up and become familiar, comfortable and ready to engage in the main body of the session.</a:t>
            </a:r>
            <a:endParaRPr lang="en-GB" sz="800" i="0" u="none" strike="noStrike" cap="none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5885447" y="3261173"/>
            <a:ext cx="1331750" cy="461624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Taking part in the athletics events and follow the instructions</a:t>
            </a:r>
          </a:p>
        </p:txBody>
      </p:sp>
      <p:sp>
        <p:nvSpPr>
          <p:cNvPr id="96" name="Google Shape;96;p1"/>
          <p:cNvSpPr txBox="1"/>
          <p:nvPr/>
        </p:nvSpPr>
        <p:spPr>
          <a:xfrm>
            <a:off x="4046079" y="12584540"/>
            <a:ext cx="1496400" cy="5847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start to apply the balance, agility and co-ordination skills in a range of activities on their own</a:t>
            </a:r>
          </a:p>
        </p:txBody>
      </p:sp>
      <p:sp>
        <p:nvSpPr>
          <p:cNvPr id="97" name="Google Shape;97;p1"/>
          <p:cNvSpPr txBox="1"/>
          <p:nvPr/>
        </p:nvSpPr>
        <p:spPr>
          <a:xfrm>
            <a:off x="103322" y="12890466"/>
            <a:ext cx="1433931" cy="707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Starting to play a simple game with a partner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confident to try new activities</a:t>
            </a:r>
            <a:endParaRPr lang="en-GB"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lang="en-GB" sz="80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2163078" y="13967639"/>
            <a:ext cx="1896600" cy="4616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develop balance, agility and co-ordination skills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" descr="Magnifying Glass PNG Transparent Images | PNG A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3967" y="33764247"/>
            <a:ext cx="90791" cy="93631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grpSp>
        <p:nvGrpSpPr>
          <p:cNvPr id="101" name="Google Shape;101;p1"/>
          <p:cNvGrpSpPr/>
          <p:nvPr/>
        </p:nvGrpSpPr>
        <p:grpSpPr>
          <a:xfrm>
            <a:off x="447214" y="55874"/>
            <a:ext cx="8546011" cy="16438926"/>
            <a:chOff x="465331" y="7016"/>
            <a:chExt cx="8546011" cy="16438926"/>
          </a:xfrm>
        </p:grpSpPr>
        <p:grpSp>
          <p:nvGrpSpPr>
            <p:cNvPr id="102" name="Google Shape;102;p1"/>
            <p:cNvGrpSpPr/>
            <p:nvPr/>
          </p:nvGrpSpPr>
          <p:grpSpPr>
            <a:xfrm>
              <a:off x="465331" y="7016"/>
              <a:ext cx="8546011" cy="16438926"/>
              <a:chOff x="465331" y="7016"/>
              <a:chExt cx="8546011" cy="16438926"/>
            </a:xfrm>
          </p:grpSpPr>
          <p:sp>
            <p:nvSpPr>
              <p:cNvPr id="103" name="Google Shape;103;p1"/>
              <p:cNvSpPr/>
              <p:nvPr/>
            </p:nvSpPr>
            <p:spPr>
              <a:xfrm rot="5400000" flipH="1">
                <a:off x="6614450" y="7484654"/>
                <a:ext cx="2601037" cy="1802873"/>
              </a:xfrm>
              <a:prstGeom prst="blockArc">
                <a:avLst>
                  <a:gd name="adj1" fmla="val 10085545"/>
                  <a:gd name="adj2" fmla="val 21592566"/>
                  <a:gd name="adj3" fmla="val 31364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" name="Google Shape;104;p1"/>
              <p:cNvSpPr/>
              <p:nvPr/>
            </p:nvSpPr>
            <p:spPr>
              <a:xfrm>
                <a:off x="2274892" y="9200653"/>
                <a:ext cx="5775662" cy="603451"/>
              </a:xfrm>
              <a:custGeom>
                <a:avLst/>
                <a:gdLst/>
                <a:ahLst/>
                <a:cxnLst/>
                <a:rect l="l" t="t" r="r" b="b"/>
                <a:pathLst>
                  <a:path w="5909338" h="652772" extrusionOk="0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5" name="Google Shape;105;p1"/>
              <p:cNvSpPr/>
              <p:nvPr/>
            </p:nvSpPr>
            <p:spPr>
              <a:xfrm rot="-5400000">
                <a:off x="993452" y="9333876"/>
                <a:ext cx="2562880" cy="2289260"/>
              </a:xfrm>
              <a:prstGeom prst="blockArc">
                <a:avLst>
                  <a:gd name="adj1" fmla="val 10726998"/>
                  <a:gd name="adj2" fmla="val 488960"/>
                  <a:gd name="adj3" fmla="val 25382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" name="Google Shape;106;p1"/>
              <p:cNvSpPr/>
              <p:nvPr/>
            </p:nvSpPr>
            <p:spPr>
              <a:xfrm rot="-5400000">
                <a:off x="702443" y="13556385"/>
                <a:ext cx="2780712" cy="2372370"/>
              </a:xfrm>
              <a:prstGeom prst="blockArc">
                <a:avLst>
                  <a:gd name="adj1" fmla="val 10794188"/>
                  <a:gd name="adj2" fmla="val 385187"/>
                  <a:gd name="adj3" fmla="val 26423"/>
                </a:avLst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" name="Google Shape;107;p1"/>
              <p:cNvSpPr/>
              <p:nvPr/>
            </p:nvSpPr>
            <p:spPr>
              <a:xfrm>
                <a:off x="2167733" y="15522198"/>
                <a:ext cx="6361359" cy="610731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8" name="Google Shape;108;p1"/>
              <p:cNvSpPr/>
              <p:nvPr/>
            </p:nvSpPr>
            <p:spPr>
              <a:xfrm rot="5400000" flipH="1">
                <a:off x="6401296" y="11377882"/>
                <a:ext cx="2847721" cy="2372371"/>
              </a:xfrm>
              <a:prstGeom prst="blockArc">
                <a:avLst>
                  <a:gd name="adj1" fmla="val 10534370"/>
                  <a:gd name="adj2" fmla="val 262277"/>
                  <a:gd name="adj3" fmla="val 28610"/>
                </a:avLst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" name="Google Shape;109;p1"/>
              <p:cNvSpPr/>
              <p:nvPr/>
            </p:nvSpPr>
            <p:spPr>
              <a:xfrm>
                <a:off x="2167734" y="13352216"/>
                <a:ext cx="5841999" cy="621843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" name="Google Shape;110;p1"/>
              <p:cNvSpPr/>
              <p:nvPr/>
            </p:nvSpPr>
            <p:spPr>
              <a:xfrm>
                <a:off x="2032661" y="11131054"/>
                <a:ext cx="5841604" cy="695077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1" name="Google Shape;111;p1"/>
              <p:cNvSpPr/>
              <p:nvPr/>
            </p:nvSpPr>
            <p:spPr>
              <a:xfrm rot="-5400000">
                <a:off x="477576" y="4671959"/>
                <a:ext cx="2984698" cy="3009187"/>
              </a:xfrm>
              <a:prstGeom prst="blockArc">
                <a:avLst>
                  <a:gd name="adj1" fmla="val 10390161"/>
                  <a:gd name="adj2" fmla="val 708232"/>
                  <a:gd name="adj3" fmla="val 20612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2" name="Google Shape;112;p1"/>
              <p:cNvSpPr/>
              <p:nvPr/>
            </p:nvSpPr>
            <p:spPr>
              <a:xfrm rot="5400000" flipH="1">
                <a:off x="5811775" y="2847450"/>
                <a:ext cx="2847600" cy="20193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rgbClr val="FD31C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" name="Google Shape;113;p1"/>
              <p:cNvSpPr/>
              <p:nvPr/>
            </p:nvSpPr>
            <p:spPr>
              <a:xfrm>
                <a:off x="2114175" y="4676725"/>
                <a:ext cx="5261400" cy="605100"/>
              </a:xfrm>
              <a:prstGeom prst="rect">
                <a:avLst/>
              </a:prstGeom>
              <a:solidFill>
                <a:srgbClr val="FD31C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114;p1"/>
              <p:cNvSpPr/>
              <p:nvPr/>
            </p:nvSpPr>
            <p:spPr>
              <a:xfrm>
                <a:off x="2155051" y="2459525"/>
                <a:ext cx="5653200" cy="629400"/>
              </a:xfrm>
              <a:prstGeom prst="rect">
                <a:avLst/>
              </a:prstGeom>
              <a:solidFill>
                <a:srgbClr val="FD31C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" name="Google Shape;115;p1"/>
              <p:cNvSpPr/>
              <p:nvPr/>
            </p:nvSpPr>
            <p:spPr>
              <a:xfrm rot="5400000">
                <a:off x="2036193" y="241261"/>
                <a:ext cx="938400" cy="735900"/>
              </a:xfrm>
              <a:prstGeom prst="triangle">
                <a:avLst>
                  <a:gd name="adj" fmla="val 50000"/>
                </a:avLst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" name="Google Shape;116;p1"/>
              <p:cNvSpPr/>
              <p:nvPr/>
            </p:nvSpPr>
            <p:spPr>
              <a:xfrm rot="-5400000" flipH="1">
                <a:off x="863575" y="664975"/>
                <a:ext cx="2847600" cy="1990800"/>
              </a:xfrm>
              <a:prstGeom prst="blockArc">
                <a:avLst>
                  <a:gd name="adj1" fmla="val 10800000"/>
                  <a:gd name="adj2" fmla="val 92052"/>
                  <a:gd name="adj3" fmla="val 28919"/>
                </a:avLst>
              </a:prstGeom>
              <a:solidFill>
                <a:srgbClr val="FD31C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" name="Google Shape;117;p1"/>
              <p:cNvSpPr/>
              <p:nvPr/>
            </p:nvSpPr>
            <p:spPr>
              <a:xfrm>
                <a:off x="1928756" y="7062795"/>
                <a:ext cx="6011454" cy="605162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p1"/>
              <p:cNvSpPr txBox="1"/>
              <p:nvPr/>
            </p:nvSpPr>
            <p:spPr>
              <a:xfrm>
                <a:off x="7456071" y="8845415"/>
                <a:ext cx="841074" cy="30773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126" name="Google Shape;126;p1"/>
              <p:cNvGrpSpPr/>
              <p:nvPr/>
            </p:nvGrpSpPr>
            <p:grpSpPr>
              <a:xfrm>
                <a:off x="1840269" y="10742941"/>
                <a:ext cx="1216203" cy="1304869"/>
                <a:chOff x="1246863" y="10727222"/>
                <a:chExt cx="1216203" cy="1304869"/>
              </a:xfrm>
            </p:grpSpPr>
            <p:sp>
              <p:nvSpPr>
                <p:cNvPr id="127" name="Google Shape;127;p1"/>
                <p:cNvSpPr/>
                <p:nvPr/>
              </p:nvSpPr>
              <p:spPr>
                <a:xfrm>
                  <a:off x="1246863" y="10727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8" name="Google Shape;128;p1"/>
                <p:cNvSpPr/>
                <p:nvPr/>
              </p:nvSpPr>
              <p:spPr>
                <a:xfrm>
                  <a:off x="1433817" y="1092800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9" name="Google Shape;129;p1"/>
                <p:cNvSpPr txBox="1"/>
                <p:nvPr/>
              </p:nvSpPr>
              <p:spPr>
                <a:xfrm>
                  <a:off x="1269631" y="11062143"/>
                  <a:ext cx="1193435" cy="70784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>
                      <a:solidFill>
                        <a:schemeClr val="dk1"/>
                      </a:solidFill>
                      <a:latin typeface="Calibri"/>
                      <a:cs typeface="Calibri"/>
                      <a:sym typeface="Calibri"/>
                    </a:rPr>
                    <a:t>Middle Phase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132" name="Google Shape;132;p1"/>
              <p:cNvSpPr/>
              <p:nvPr/>
            </p:nvSpPr>
            <p:spPr>
              <a:xfrm>
                <a:off x="7544650" y="13152119"/>
                <a:ext cx="841075" cy="903301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34" name="Google Shape;134;p1"/>
              <p:cNvGrpSpPr/>
              <p:nvPr/>
            </p:nvGrpSpPr>
            <p:grpSpPr>
              <a:xfrm>
                <a:off x="1333232" y="15096222"/>
                <a:ext cx="1214980" cy="1304869"/>
                <a:chOff x="1333232" y="15096222"/>
                <a:chExt cx="1214980" cy="1304869"/>
              </a:xfrm>
            </p:grpSpPr>
            <p:sp>
              <p:nvSpPr>
                <p:cNvPr id="135" name="Google Shape;135;p1"/>
                <p:cNvSpPr/>
                <p:nvPr/>
              </p:nvSpPr>
              <p:spPr>
                <a:xfrm>
                  <a:off x="1333232" y="15096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6" name="Google Shape;136;p1"/>
                <p:cNvSpPr/>
                <p:nvPr/>
              </p:nvSpPr>
              <p:spPr>
                <a:xfrm>
                  <a:off x="1507927" y="15311020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7" name="Google Shape;137;p1"/>
                <p:cNvSpPr txBox="1"/>
                <p:nvPr/>
              </p:nvSpPr>
              <p:spPr>
                <a:xfrm>
                  <a:off x="1531314" y="15450439"/>
                  <a:ext cx="841074" cy="70784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>
                      <a:solidFill>
                        <a:schemeClr val="dk1"/>
                      </a:solidFill>
                      <a:latin typeface="Calibri"/>
                      <a:cs typeface="Calibri"/>
                      <a:sym typeface="Calibri"/>
                    </a:rPr>
                    <a:t>Lower Phase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38" name="Google Shape;138;p1"/>
              <p:cNvGrpSpPr/>
              <p:nvPr/>
            </p:nvGrpSpPr>
            <p:grpSpPr>
              <a:xfrm>
                <a:off x="6280978" y="15134191"/>
                <a:ext cx="1214980" cy="1304869"/>
                <a:chOff x="6280978" y="15134191"/>
                <a:chExt cx="1214980" cy="1304869"/>
              </a:xfrm>
            </p:grpSpPr>
            <p:sp>
              <p:nvSpPr>
                <p:cNvPr id="139" name="Google Shape;139;p1"/>
                <p:cNvSpPr/>
                <p:nvPr/>
              </p:nvSpPr>
              <p:spPr>
                <a:xfrm>
                  <a:off x="6280978" y="15134191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" name="Google Shape;140;p1"/>
                <p:cNvSpPr/>
                <p:nvPr/>
              </p:nvSpPr>
              <p:spPr>
                <a:xfrm>
                  <a:off x="6464120" y="1534551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1" name="Google Shape;141;p1"/>
                <p:cNvSpPr txBox="1"/>
                <p:nvPr/>
              </p:nvSpPr>
              <p:spPr>
                <a:xfrm>
                  <a:off x="6478254" y="15614195"/>
                  <a:ext cx="841074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EYFS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2" name="Google Shape;142;p1"/>
              <p:cNvGrpSpPr/>
              <p:nvPr/>
            </p:nvGrpSpPr>
            <p:grpSpPr>
              <a:xfrm>
                <a:off x="7707513" y="15141073"/>
                <a:ext cx="1214980" cy="1304869"/>
                <a:chOff x="7707513" y="15141073"/>
                <a:chExt cx="1214980" cy="1304869"/>
              </a:xfrm>
            </p:grpSpPr>
            <p:sp>
              <p:nvSpPr>
                <p:cNvPr id="143" name="Google Shape;143;p1"/>
                <p:cNvSpPr/>
                <p:nvPr/>
              </p:nvSpPr>
              <p:spPr>
                <a:xfrm>
                  <a:off x="7707513" y="15141073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4" name="Google Shape;144;p1"/>
                <p:cNvSpPr/>
                <p:nvPr/>
              </p:nvSpPr>
              <p:spPr>
                <a:xfrm>
                  <a:off x="7891733" y="15324542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" name="Google Shape;145;p1"/>
                <p:cNvSpPr txBox="1"/>
                <p:nvPr/>
              </p:nvSpPr>
              <p:spPr>
                <a:xfrm>
                  <a:off x="7783950" y="15574877"/>
                  <a:ext cx="1090401" cy="400110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6" name="Google Shape;146;p1"/>
              <p:cNvGrpSpPr/>
              <p:nvPr/>
            </p:nvGrpSpPr>
            <p:grpSpPr>
              <a:xfrm>
                <a:off x="2849196" y="7016"/>
                <a:ext cx="1215000" cy="1305000"/>
                <a:chOff x="8312982" y="2445409"/>
                <a:chExt cx="1215000" cy="1305000"/>
              </a:xfrm>
            </p:grpSpPr>
            <p:sp>
              <p:nvSpPr>
                <p:cNvPr id="147" name="Google Shape;147;p1"/>
                <p:cNvSpPr/>
                <p:nvPr/>
              </p:nvSpPr>
              <p:spPr>
                <a:xfrm>
                  <a:off x="8312982" y="2445409"/>
                  <a:ext cx="1215000" cy="1305000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8" name="Google Shape;148;p1"/>
                <p:cNvSpPr/>
                <p:nvPr/>
              </p:nvSpPr>
              <p:spPr>
                <a:xfrm>
                  <a:off x="8499936" y="2646194"/>
                  <a:ext cx="841200" cy="903300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1" i="0" u="none" strike="noStrike" cap="none">
                    <a:solidFill>
                      <a:schemeClr val="tx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9" name="Google Shape;149;p1"/>
                <p:cNvSpPr txBox="1"/>
                <p:nvPr/>
              </p:nvSpPr>
              <p:spPr>
                <a:xfrm>
                  <a:off x="8393503" y="2861721"/>
                  <a:ext cx="1054500" cy="30773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rPr lang="en-GB" sz="14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POST 16</a:t>
                  </a:r>
                  <a:endParaRPr sz="14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150" name="Google Shape;150;p1"/>
            <p:cNvGrpSpPr/>
            <p:nvPr/>
          </p:nvGrpSpPr>
          <p:grpSpPr>
            <a:xfrm>
              <a:off x="1231926" y="4415122"/>
              <a:ext cx="1214980" cy="1304869"/>
              <a:chOff x="1231926" y="4415122"/>
              <a:chExt cx="1214980" cy="1304869"/>
            </a:xfrm>
          </p:grpSpPr>
          <p:sp>
            <p:nvSpPr>
              <p:cNvPr id="151" name="Google Shape;151;p1"/>
              <p:cNvSpPr/>
              <p:nvPr/>
            </p:nvSpPr>
            <p:spPr>
              <a:xfrm>
                <a:off x="1231926" y="4415122"/>
                <a:ext cx="1214980" cy="130486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2" name="Google Shape;152;p1"/>
              <p:cNvSpPr/>
              <p:nvPr/>
            </p:nvSpPr>
            <p:spPr>
              <a:xfrm>
                <a:off x="1418880" y="4615906"/>
                <a:ext cx="841075" cy="90330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" name="Google Shape;153;p1"/>
              <p:cNvSpPr txBox="1"/>
              <p:nvPr/>
            </p:nvSpPr>
            <p:spPr>
              <a:xfrm>
                <a:off x="1341204" y="4715621"/>
                <a:ext cx="1003483" cy="70784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GB" sz="2000" b="1">
                    <a:solidFill>
                      <a:schemeClr val="dk1"/>
                    </a:solidFill>
                    <a:latin typeface="Calibri"/>
                    <a:cs typeface="Calibri"/>
                    <a:sym typeface="Calibri"/>
                  </a:rPr>
                  <a:t>Upper Phase</a:t>
                </a: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cxnSp>
        <p:nvCxnSpPr>
          <p:cNvPr id="154" name="Google Shape;154;p1"/>
          <p:cNvCxnSpPr>
            <a:cxnSpLocks/>
            <a:stCxn id="95" idx="3"/>
          </p:cNvCxnSpPr>
          <p:nvPr/>
        </p:nvCxnSpPr>
        <p:spPr>
          <a:xfrm>
            <a:off x="7217197" y="3491985"/>
            <a:ext cx="463150" cy="679837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5" name="Google Shape;155;p1"/>
          <p:cNvCxnSpPr>
            <a:stCxn id="156" idx="2"/>
          </p:cNvCxnSpPr>
          <p:nvPr/>
        </p:nvCxnSpPr>
        <p:spPr>
          <a:xfrm>
            <a:off x="2445118" y="3833080"/>
            <a:ext cx="209401" cy="1087565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7" name="Google Shape;157;p1"/>
          <p:cNvCxnSpPr>
            <a:cxnSpLocks/>
            <a:stCxn id="158" idx="2"/>
          </p:cNvCxnSpPr>
          <p:nvPr/>
        </p:nvCxnSpPr>
        <p:spPr>
          <a:xfrm flipH="1">
            <a:off x="1954819" y="1649181"/>
            <a:ext cx="528514" cy="1133357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3" name="Google Shape;163;p1"/>
          <p:cNvCxnSpPr>
            <a:stCxn id="164" idx="2"/>
          </p:cNvCxnSpPr>
          <p:nvPr/>
        </p:nvCxnSpPr>
        <p:spPr>
          <a:xfrm>
            <a:off x="3849126" y="6702974"/>
            <a:ext cx="47399" cy="738733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5" name="Google Shape;165;p1"/>
          <p:cNvCxnSpPr>
            <a:stCxn id="166" idx="2"/>
          </p:cNvCxnSpPr>
          <p:nvPr/>
        </p:nvCxnSpPr>
        <p:spPr>
          <a:xfrm flipH="1">
            <a:off x="6543646" y="6817825"/>
            <a:ext cx="661800" cy="549055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7" name="Google Shape;167;p1"/>
          <p:cNvCxnSpPr/>
          <p:nvPr/>
        </p:nvCxnSpPr>
        <p:spPr>
          <a:xfrm flipH="1">
            <a:off x="3785367" y="8771146"/>
            <a:ext cx="1599" cy="580835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8" name="Google Shape;168;p1"/>
          <p:cNvCxnSpPr>
            <a:stCxn id="169" idx="3"/>
          </p:cNvCxnSpPr>
          <p:nvPr/>
        </p:nvCxnSpPr>
        <p:spPr>
          <a:xfrm>
            <a:off x="1103576" y="10471933"/>
            <a:ext cx="507601" cy="496681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0" name="Google Shape;170;p1"/>
          <p:cNvCxnSpPr>
            <a:stCxn id="93" idx="2"/>
          </p:cNvCxnSpPr>
          <p:nvPr/>
        </p:nvCxnSpPr>
        <p:spPr>
          <a:xfrm flipH="1">
            <a:off x="8561100" y="10354424"/>
            <a:ext cx="170700" cy="2035276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2" name="Google Shape;172;p1"/>
          <p:cNvCxnSpPr>
            <a:cxnSpLocks/>
          </p:cNvCxnSpPr>
          <p:nvPr/>
        </p:nvCxnSpPr>
        <p:spPr>
          <a:xfrm>
            <a:off x="5018388" y="13270960"/>
            <a:ext cx="497567" cy="346445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3" name="Google Shape;173;p1"/>
          <p:cNvCxnSpPr/>
          <p:nvPr/>
        </p:nvCxnSpPr>
        <p:spPr>
          <a:xfrm>
            <a:off x="1067365" y="13521817"/>
            <a:ext cx="388273" cy="413884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4" name="Google Shape;174;p1"/>
          <p:cNvCxnSpPr/>
          <p:nvPr/>
        </p:nvCxnSpPr>
        <p:spPr>
          <a:xfrm rot="10800000" flipH="1">
            <a:off x="2812027" y="13423756"/>
            <a:ext cx="106635" cy="528763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5" name="Google Shape;175;p1"/>
          <p:cNvCxnSpPr/>
          <p:nvPr/>
        </p:nvCxnSpPr>
        <p:spPr>
          <a:xfrm flipH="1">
            <a:off x="2755183" y="15462848"/>
            <a:ext cx="300066" cy="453922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6" name="Google Shape;176;p1"/>
          <p:cNvCxnSpPr/>
          <p:nvPr/>
        </p:nvCxnSpPr>
        <p:spPr>
          <a:xfrm>
            <a:off x="5829511" y="15375847"/>
            <a:ext cx="3392" cy="457714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7" name="Google Shape;177;p1"/>
          <p:cNvCxnSpPr>
            <a:cxnSpLocks/>
            <a:stCxn id="178" idx="0"/>
          </p:cNvCxnSpPr>
          <p:nvPr/>
        </p:nvCxnSpPr>
        <p:spPr>
          <a:xfrm flipV="1">
            <a:off x="2981895" y="16031314"/>
            <a:ext cx="684382" cy="56250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79" name="Google Shape;179;p1"/>
          <p:cNvSpPr txBox="1"/>
          <p:nvPr/>
        </p:nvSpPr>
        <p:spPr>
          <a:xfrm>
            <a:off x="5512848" y="1514600"/>
            <a:ext cx="1610252" cy="461624"/>
          </a:xfrm>
          <a:prstGeom prst="rect">
            <a:avLst/>
          </a:prstGeom>
          <a:solidFill>
            <a:srgbClr val="F599EC"/>
          </a:solidFill>
          <a:ln w="9525" cap="flat" cmpd="sng">
            <a:solidFill>
              <a:srgbClr val="FF61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rgbClr val="222222"/>
                </a:solidFill>
                <a:latin typeface="Calibri" panose="020F0502020204030204" pitchFamily="34" charset="0"/>
                <a:ea typeface="arial"/>
                <a:cs typeface="Calibri" panose="020F0502020204030204" pitchFamily="34" charset="0"/>
                <a:sym typeface="arial"/>
              </a:rPr>
              <a:t>Understand the safety rules of the activity and the need for physical preparation, clothing</a:t>
            </a:r>
            <a:endParaRPr sz="800" i="0" u="none" strike="noStrike" cap="none" dirty="0">
              <a:solidFill>
                <a:srgbClr val="222222"/>
              </a:solidFill>
              <a:latin typeface="Calibri" panose="020F0502020204030204" pitchFamily="34" charset="0"/>
              <a:ea typeface="arial"/>
              <a:cs typeface="Calibri" panose="020F0502020204030204" pitchFamily="34" charset="0"/>
              <a:sym typeface="arial"/>
            </a:endParaRPr>
          </a:p>
        </p:txBody>
      </p:sp>
      <p:cxnSp>
        <p:nvCxnSpPr>
          <p:cNvPr id="180" name="Google Shape;180;p1"/>
          <p:cNvCxnSpPr>
            <a:cxnSpLocks/>
          </p:cNvCxnSpPr>
          <p:nvPr/>
        </p:nvCxnSpPr>
        <p:spPr>
          <a:xfrm flipH="1">
            <a:off x="5500201" y="2129116"/>
            <a:ext cx="351056" cy="470223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81" name="Google Shape;181;p1"/>
          <p:cNvSpPr txBox="1"/>
          <p:nvPr/>
        </p:nvSpPr>
        <p:spPr>
          <a:xfrm>
            <a:off x="95150" y="15470750"/>
            <a:ext cx="985800" cy="707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Students develop simple fundamental movement skills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2" name="Google Shape;182;p1"/>
          <p:cNvCxnSpPr>
            <a:stCxn id="181" idx="0"/>
          </p:cNvCxnSpPr>
          <p:nvPr/>
        </p:nvCxnSpPr>
        <p:spPr>
          <a:xfrm flipV="1">
            <a:off x="588050" y="15096350"/>
            <a:ext cx="810600" cy="374400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85" name="Google Shape;185;p1"/>
          <p:cNvSpPr txBox="1"/>
          <p:nvPr/>
        </p:nvSpPr>
        <p:spPr>
          <a:xfrm>
            <a:off x="6501780" y="14241470"/>
            <a:ext cx="2556886" cy="4616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actively participate in a range of playground, classroom and indoor hall games.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To finish the activity/session.</a:t>
            </a:r>
            <a:endParaRPr lang="en-GB" sz="800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86" name="Google Shape;186;p1"/>
          <p:cNvSpPr txBox="1"/>
          <p:nvPr/>
        </p:nvSpPr>
        <p:spPr>
          <a:xfrm>
            <a:off x="5162722" y="10139036"/>
            <a:ext cx="2252935" cy="3385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participate in and enjoy different forms of skill based physical activity.</a:t>
            </a:r>
            <a:endParaRPr sz="80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87" name="Google Shape;187;p1"/>
          <p:cNvCxnSpPr>
            <a:stCxn id="186" idx="2"/>
          </p:cNvCxnSpPr>
          <p:nvPr/>
        </p:nvCxnSpPr>
        <p:spPr>
          <a:xfrm>
            <a:off x="6289190" y="10477550"/>
            <a:ext cx="711599" cy="1081153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88" name="Google Shape;188;p1"/>
          <p:cNvSpPr txBox="1"/>
          <p:nvPr/>
        </p:nvSpPr>
        <p:spPr>
          <a:xfrm>
            <a:off x="6491578" y="11972558"/>
            <a:ext cx="1896600" cy="5847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Take part in simple outdoor and adventurous activity both individually and within a team supported by an adult</a:t>
            </a:r>
            <a:endParaRPr sz="800" i="0" u="none" strike="noStrike" cap="none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191" name="Google Shape;191;p1"/>
          <p:cNvSpPr txBox="1"/>
          <p:nvPr/>
        </p:nvSpPr>
        <p:spPr>
          <a:xfrm>
            <a:off x="3245114" y="10015456"/>
            <a:ext cx="1033567" cy="14772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Year 5, students start swimming Learners will know how to behave in a pool environment. To feel safe, happy and confident in the water.</a:t>
            </a:r>
          </a:p>
          <a:p>
            <a:pPr algn="ctr">
              <a:buSzPts val="800"/>
            </a:pPr>
            <a:r>
              <a:rPr lang="en-GB" sz="9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To move in the water</a:t>
            </a:r>
            <a:endParaRPr lang="en-GB" sz="80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2" name="Google Shape;192;p1"/>
          <p:cNvCxnSpPr>
            <a:cxnSpLocks/>
          </p:cNvCxnSpPr>
          <p:nvPr/>
        </p:nvCxnSpPr>
        <p:spPr>
          <a:xfrm flipH="1" flipV="1">
            <a:off x="4075965" y="11405340"/>
            <a:ext cx="86617" cy="355452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98" name="Google Shape;198;p1" descr="Blog 5: Charles Darwin's Theory of Evolution | Science Amino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" descr="Blog 5: Charles Darwin's Theory of Evolution | Science Amino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" descr="Blog 5: Charles Darwin's Theory of Evolution | Science Amino"/>
          <p:cNvSpPr/>
          <p:nvPr/>
        </p:nvSpPr>
        <p:spPr>
          <a:xfrm>
            <a:off x="460375" y="1603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"/>
          <p:cNvSpPr txBox="1"/>
          <p:nvPr/>
        </p:nvSpPr>
        <p:spPr>
          <a:xfrm>
            <a:off x="1735026" y="1187557"/>
            <a:ext cx="1496614" cy="461624"/>
          </a:xfrm>
          <a:prstGeom prst="rect">
            <a:avLst/>
          </a:prstGeom>
          <a:solidFill>
            <a:srgbClr val="F599EC"/>
          </a:solidFill>
          <a:ln w="9525" cap="flat" cmpd="sng">
            <a:solidFill>
              <a:srgbClr val="FF61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P</a:t>
            </a: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articipate in at least three different indoor sports, </a:t>
            </a:r>
            <a:r>
              <a:rPr lang="en-GB" sz="80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eg</a:t>
            </a: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basketball, badminton, boccia</a:t>
            </a:r>
          </a:p>
        </p:txBody>
      </p:sp>
      <p:sp>
        <p:nvSpPr>
          <p:cNvPr id="205" name="Google Shape;205;p1"/>
          <p:cNvSpPr txBox="1"/>
          <p:nvPr/>
        </p:nvSpPr>
        <p:spPr>
          <a:xfrm>
            <a:off x="2888496" y="8241043"/>
            <a:ext cx="1377600" cy="4616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start participating in and enjoy different formal, competitive sports.</a:t>
            </a:r>
            <a:endParaRPr sz="200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" descr="What The Mayans Ate Before They Randomly Disappeared"/>
          <p:cNvSpPr/>
          <p:nvPr/>
        </p:nvSpPr>
        <p:spPr>
          <a:xfrm>
            <a:off x="612775" y="3127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"/>
          <p:cNvSpPr txBox="1"/>
          <p:nvPr/>
        </p:nvSpPr>
        <p:spPr>
          <a:xfrm>
            <a:off x="1756353" y="3294511"/>
            <a:ext cx="1377530" cy="538569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students will start working towards their AQA unit awards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"/>
              <a:buFont typeface="Arial"/>
              <a:buNone/>
            </a:pPr>
            <a:r>
              <a:rPr lang="en-GB" sz="500" b="0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</a:t>
            </a:r>
            <a:endParaRPr sz="2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"/>
          <p:cNvSpPr txBox="1"/>
          <p:nvPr/>
        </p:nvSpPr>
        <p:spPr>
          <a:xfrm>
            <a:off x="1576293" y="5734866"/>
            <a:ext cx="1272900" cy="707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Become increasingly  competent and confident, master basic movements: running, jumping, throwing and catching </a:t>
            </a:r>
          </a:p>
        </p:txBody>
      </p:sp>
      <p:sp>
        <p:nvSpPr>
          <p:cNvPr id="214" name="Google Shape;214;p1"/>
          <p:cNvSpPr txBox="1"/>
          <p:nvPr/>
        </p:nvSpPr>
        <p:spPr>
          <a:xfrm>
            <a:off x="189064" y="446240"/>
            <a:ext cx="1024746" cy="338514"/>
          </a:xfrm>
          <a:prstGeom prst="rect">
            <a:avLst/>
          </a:prstGeom>
          <a:solidFill>
            <a:srgbClr val="F599EC"/>
          </a:solidFill>
          <a:ln w="9525" cap="flat" cmpd="sng">
            <a:solidFill>
              <a:srgbClr val="FF99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AQA qualifications awarded  </a:t>
            </a:r>
          </a:p>
        </p:txBody>
      </p:sp>
      <p:sp>
        <p:nvSpPr>
          <p:cNvPr id="164" name="Google Shape;164;p1"/>
          <p:cNvSpPr txBox="1"/>
          <p:nvPr/>
        </p:nvSpPr>
        <p:spPr>
          <a:xfrm>
            <a:off x="3119818" y="5872018"/>
            <a:ext cx="1458615" cy="8309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Acquire and develop specific dance skills in relation to dance ideas. To remember and repeat movement phrases and patterns with some level of control and co-ordination.</a:t>
            </a:r>
            <a:endParaRPr sz="80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"/>
          <p:cNvSpPr txBox="1"/>
          <p:nvPr/>
        </p:nvSpPr>
        <p:spPr>
          <a:xfrm>
            <a:off x="4861743" y="5332422"/>
            <a:ext cx="1323300" cy="954067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99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 that there are different styles of running, jumping and throwing and recognise the need to choose the appropriate styles to meet the needs of the challenge</a:t>
            </a:r>
            <a:endParaRPr sz="300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1" descr="Romans and Anglo-Saxons | ESOL Nexus"/>
          <p:cNvSpPr/>
          <p:nvPr/>
        </p:nvSpPr>
        <p:spPr>
          <a:xfrm>
            <a:off x="765175" y="4651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"/>
          <p:cNvSpPr txBox="1"/>
          <p:nvPr/>
        </p:nvSpPr>
        <p:spPr>
          <a:xfrm>
            <a:off x="6543796" y="5740647"/>
            <a:ext cx="1323300" cy="10771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Starting to s</a:t>
            </a: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elect and use, in collaboration with others’, appropriate strategies and equipment to meet a range of outdoor activity challenges in changing and unfamiliar environments.</a:t>
            </a:r>
            <a:endParaRPr sz="80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1"/>
          <p:cNvSpPr txBox="1"/>
          <p:nvPr/>
        </p:nvSpPr>
        <p:spPr>
          <a:xfrm>
            <a:off x="96942" y="10118010"/>
            <a:ext cx="1006634" cy="707846"/>
          </a:xfrm>
          <a:prstGeom prst="rect">
            <a:avLst/>
          </a:prstGeom>
          <a:solidFill>
            <a:srgbClr val="DDF6FF"/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participate in and enjoy different forms of formal games based physical activity.</a:t>
            </a:r>
            <a:endParaRPr lang="en-GB" sz="80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7" name="Google Shape;227;p1"/>
          <p:cNvCxnSpPr>
            <a:cxnSpLocks/>
          </p:cNvCxnSpPr>
          <p:nvPr/>
        </p:nvCxnSpPr>
        <p:spPr>
          <a:xfrm flipV="1">
            <a:off x="7768427" y="11622974"/>
            <a:ext cx="31200" cy="351900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36" name="Google Shape;236;p1"/>
          <p:cNvSpPr txBox="1"/>
          <p:nvPr/>
        </p:nvSpPr>
        <p:spPr>
          <a:xfrm>
            <a:off x="490035" y="8254749"/>
            <a:ext cx="1093643" cy="8309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To participate in and enjoy different forms of movement, balance and co-ordination based physical activity.</a:t>
            </a:r>
            <a:endParaRPr sz="800" i="0" u="none" strike="noStrike" cap="none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6241670" y="8254749"/>
            <a:ext cx="1093643" cy="8309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>
                <a:solidFill>
                  <a:schemeClr val="tx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To be actively responsible for the safe setting up of the session and maintenance of all equipment.</a:t>
            </a:r>
            <a:endParaRPr sz="800" i="0" u="none" strike="noStrike" cap="none" dirty="0">
              <a:solidFill>
                <a:schemeClr val="tx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238" name="Google Shape;238;p1"/>
          <p:cNvSpPr txBox="1"/>
          <p:nvPr/>
        </p:nvSpPr>
        <p:spPr>
          <a:xfrm>
            <a:off x="7788232" y="6846660"/>
            <a:ext cx="1739470" cy="707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To move and handle equipment safely.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solidFill>
                  <a:srgbClr val="4C4C4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z="800" b="0" i="0" dirty="0">
                <a:solidFill>
                  <a:srgbClr val="4C4C4B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espond to the simple rules of a game on at least three occasions, </a:t>
            </a:r>
            <a:r>
              <a:rPr lang="en-GB" sz="800" b="0" i="0" dirty="0" err="1">
                <a:solidFill>
                  <a:srgbClr val="4C4C4B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eg</a:t>
            </a:r>
            <a:r>
              <a:rPr lang="en-GB" sz="800" b="0" i="0" dirty="0">
                <a:solidFill>
                  <a:srgbClr val="4C4C4B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stopping when a whistle is blown</a:t>
            </a:r>
            <a:endParaRPr sz="800" i="0" u="none" strike="noStrike" cap="none" dirty="0">
              <a:solidFill>
                <a:schemeClr val="tx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cxnSp>
        <p:nvCxnSpPr>
          <p:cNvPr id="240" name="Google Shape;240;p1"/>
          <p:cNvCxnSpPr/>
          <p:nvPr/>
        </p:nvCxnSpPr>
        <p:spPr>
          <a:xfrm>
            <a:off x="1518513" y="9038586"/>
            <a:ext cx="448090" cy="51265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1" name="Google Shape;241;p1"/>
          <p:cNvCxnSpPr>
            <a:stCxn id="237" idx="2"/>
          </p:cNvCxnSpPr>
          <p:nvPr/>
        </p:nvCxnSpPr>
        <p:spPr>
          <a:xfrm flipH="1">
            <a:off x="6672392" y="9085705"/>
            <a:ext cx="116100" cy="397279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2" name="Google Shape;242;p1"/>
          <p:cNvCxnSpPr>
            <a:cxnSpLocks/>
            <a:stCxn id="238" idx="2"/>
          </p:cNvCxnSpPr>
          <p:nvPr/>
        </p:nvCxnSpPr>
        <p:spPr>
          <a:xfrm flipH="1">
            <a:off x="8258554" y="7554506"/>
            <a:ext cx="399413" cy="367989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6" name="Google Shape;246;p1"/>
          <p:cNvCxnSpPr/>
          <p:nvPr/>
        </p:nvCxnSpPr>
        <p:spPr>
          <a:xfrm flipH="1">
            <a:off x="822427" y="6406396"/>
            <a:ext cx="794300" cy="205294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7" name="Google Shape;247;p1"/>
          <p:cNvCxnSpPr>
            <a:stCxn id="219" idx="0"/>
          </p:cNvCxnSpPr>
          <p:nvPr/>
        </p:nvCxnSpPr>
        <p:spPr>
          <a:xfrm flipH="1" flipV="1">
            <a:off x="5098893" y="4868022"/>
            <a:ext cx="424500" cy="464400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48" name="Google Shape;248;p1"/>
          <p:cNvSpPr txBox="1"/>
          <p:nvPr/>
        </p:nvSpPr>
        <p:spPr>
          <a:xfrm>
            <a:off x="8391779" y="4665724"/>
            <a:ext cx="1160280" cy="584735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99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Know and use more recognised techniques for the specific game being played.</a:t>
            </a:r>
            <a:endParaRPr sz="800" i="0" u="none" strike="noStrike" cap="none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178" name="Google Shape;178;p1"/>
          <p:cNvSpPr txBox="1"/>
          <p:nvPr/>
        </p:nvSpPr>
        <p:spPr>
          <a:xfrm>
            <a:off x="1732874" y="16593814"/>
            <a:ext cx="2498041" cy="830956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 around the space safely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Climb &amp; hang from apparatus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Catch balloon/bean bag/scarf &amp; sometimes a bouncing ball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prepare for the activity as a regular routine</a:t>
            </a:r>
            <a:endParaRPr lang="en-GB" sz="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1"/>
          <p:cNvSpPr txBox="1"/>
          <p:nvPr/>
        </p:nvSpPr>
        <p:spPr>
          <a:xfrm>
            <a:off x="2952831" y="14900779"/>
            <a:ext cx="1661883" cy="830956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 some dance moves.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 basic travelling actions on various body parts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 a passing &amp; target game alone and with a partner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56" name="Google Shape;256;p1"/>
          <p:cNvCxnSpPr/>
          <p:nvPr/>
        </p:nvCxnSpPr>
        <p:spPr>
          <a:xfrm rot="10800000" flipH="1">
            <a:off x="5515955" y="16041171"/>
            <a:ext cx="72248" cy="537479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60" name="Google Shape;260;p1"/>
          <p:cNvSpPr txBox="1"/>
          <p:nvPr/>
        </p:nvSpPr>
        <p:spPr>
          <a:xfrm>
            <a:off x="3251228" y="3354240"/>
            <a:ext cx="1144039" cy="747135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Starting to apply and develop a broader range of skills and how to use them in different ways</a:t>
            </a:r>
          </a:p>
        </p:txBody>
      </p:sp>
      <p:cxnSp>
        <p:nvCxnSpPr>
          <p:cNvPr id="262" name="Google Shape;262;p1"/>
          <p:cNvCxnSpPr>
            <a:cxnSpLocks/>
            <a:stCxn id="260" idx="2"/>
          </p:cNvCxnSpPr>
          <p:nvPr/>
        </p:nvCxnSpPr>
        <p:spPr>
          <a:xfrm>
            <a:off x="3823248" y="4101375"/>
            <a:ext cx="71630" cy="878865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65" name="Google Shape;265;p1"/>
          <p:cNvCxnSpPr>
            <a:cxnSpLocks/>
          </p:cNvCxnSpPr>
          <p:nvPr/>
        </p:nvCxnSpPr>
        <p:spPr>
          <a:xfrm>
            <a:off x="1182086" y="696894"/>
            <a:ext cx="641400" cy="144900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pic>
        <p:nvPicPr>
          <p:cNvPr id="13" name="Picture 12" descr="logo">
            <a:extLst>
              <a:ext uri="{FF2B5EF4-FFF2-40B4-BE49-F238E27FC236}">
                <a16:creationId xmlns:a16="http://schemas.microsoft.com/office/drawing/2014/main" id="{EFA33754-E27B-5140-82B6-F7A58CDD3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7663" y="156490"/>
            <a:ext cx="737026" cy="77531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0A14450-625C-436A-84CD-2D8604CAF8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2619" y="13833391"/>
            <a:ext cx="566977" cy="4206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f2cac45-ce12-4b41-9637-e30763b04556">
      <Terms xmlns="http://schemas.microsoft.com/office/infopath/2007/PartnerControls"/>
    </lcf76f155ced4ddcb4097134ff3c332f>
    <TaxCatchAll xmlns="282d3754-36f5-4069-890e-8cd094c736a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9742FA0EC4DC4EABC535A1B4AA5224" ma:contentTypeVersion="18" ma:contentTypeDescription="Create a new document." ma:contentTypeScope="" ma:versionID="d7eb020bb054b92629d446fad052fe32">
  <xsd:schema xmlns:xsd="http://www.w3.org/2001/XMLSchema" xmlns:xs="http://www.w3.org/2001/XMLSchema" xmlns:p="http://schemas.microsoft.com/office/2006/metadata/properties" xmlns:ns2="df2cac45-ce12-4b41-9637-e30763b04556" xmlns:ns3="282d3754-36f5-4069-890e-8cd094c736a4" targetNamespace="http://schemas.microsoft.com/office/2006/metadata/properties" ma:root="true" ma:fieldsID="223b1f2d66ea4aea80f89c316d673a0e" ns2:_="" ns3:_="">
    <xsd:import namespace="df2cac45-ce12-4b41-9637-e30763b04556"/>
    <xsd:import namespace="282d3754-36f5-4069-890e-8cd094c736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2cac45-ce12-4b41-9637-e30763b045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2d3754-36f5-4069-890e-8cd094c736a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9d4fcbfc-7154-495e-8ba5-bcb8b7460153}" ma:internalName="TaxCatchAll" ma:showField="CatchAllData" ma:web="282d3754-36f5-4069-890e-8cd094c736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F552E2-9005-4DBF-A126-F458BE394051}">
  <ds:schemaRefs>
    <ds:schemaRef ds:uri="http://schemas.microsoft.com/office/2006/metadata/properties"/>
    <ds:schemaRef ds:uri="http://schemas.microsoft.com/office/infopath/2007/PartnerControls"/>
    <ds:schemaRef ds:uri="1f5bad28-3133-4508-89dc-b83975d7a260"/>
    <ds:schemaRef ds:uri="14de63da-0e06-419b-a09a-507850641992"/>
  </ds:schemaRefs>
</ds:datastoreItem>
</file>

<file path=customXml/itemProps2.xml><?xml version="1.0" encoding="utf-8"?>
<ds:datastoreItem xmlns:ds="http://schemas.openxmlformats.org/officeDocument/2006/customXml" ds:itemID="{9BE3C737-4892-415C-88CE-EFB256B5F1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C59259-9A19-46CB-B5D8-783A78DEE90F}"/>
</file>

<file path=docProps/app.xml><?xml version="1.0" encoding="utf-8"?>
<Properties xmlns="http://schemas.openxmlformats.org/officeDocument/2006/extended-properties" xmlns:vt="http://schemas.openxmlformats.org/officeDocument/2006/docPropsVTypes">
  <TotalTime>4074</TotalTime>
  <Words>540</Words>
  <Application>Microsoft Office PowerPoint</Application>
  <PresentationFormat>Custom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 Iancu</cp:lastModifiedBy>
  <cp:revision>3</cp:revision>
  <dcterms:created xsi:type="dcterms:W3CDTF">2018-02-08T08:28:53Z</dcterms:created>
  <dcterms:modified xsi:type="dcterms:W3CDTF">2023-07-17T09:28:08Z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0x010100EB9742FA0EC4DC4EABC535A1B4AA5224</vt:lpwstr>
  </property>
  <property fmtid="{D5CDD505-2E9C-101B-9397-08002B2CF9AE}" pid="3" name="MSIP_Label_f9d133d5-5401-4903-95cd-de83b334d2cb_Enabled">
    <vt:lpwstr>true</vt:lpwstr>
  </property>
  <property fmtid="{D5CDD505-2E9C-101B-9397-08002B2CF9AE}" pid="4" name="MSIP_Label_f9d133d5-5401-4903-95cd-de83b334d2cb_SetDate">
    <vt:lpwstr>2023-04-25T12:24:42Z</vt:lpwstr>
  </property>
  <property fmtid="{D5CDD505-2E9C-101B-9397-08002B2CF9AE}" pid="5" name="MSIP_Label_f9d133d5-5401-4903-95cd-de83b334d2cb_Method">
    <vt:lpwstr>Privileged</vt:lpwstr>
  </property>
  <property fmtid="{D5CDD505-2E9C-101B-9397-08002B2CF9AE}" pid="6" name="MSIP_Label_f9d133d5-5401-4903-95cd-de83b334d2cb_Name">
    <vt:lpwstr>f9d133d5-5401-4903-95cd-de83b334d2cb</vt:lpwstr>
  </property>
  <property fmtid="{D5CDD505-2E9C-101B-9397-08002B2CF9AE}" pid="7" name="MSIP_Label_f9d133d5-5401-4903-95cd-de83b334d2cb_SiteId">
    <vt:lpwstr>a091745a-b7d8-4d7a-b2a6-1359053d4510</vt:lpwstr>
  </property>
  <property fmtid="{D5CDD505-2E9C-101B-9397-08002B2CF9AE}" pid="8" name="MSIP_Label_f9d133d5-5401-4903-95cd-de83b334d2cb_ActionId">
    <vt:lpwstr>72cdc70a-67b6-4340-85cc-2444bef60bc5</vt:lpwstr>
  </property>
  <property fmtid="{D5CDD505-2E9C-101B-9397-08002B2CF9AE}" pid="9" name="MSIP_Label_f9d133d5-5401-4903-95cd-de83b334d2cb_ContentBits">
    <vt:lpwstr>0</vt:lpwstr>
  </property>
  <property fmtid="{D5CDD505-2E9C-101B-9397-08002B2CF9AE}" pid="10" name="MediaServiceImageTags">
    <vt:lpwstr/>
  </property>
</Properties>
</file>